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408" r:id="rId2"/>
    <p:sldId id="463" r:id="rId3"/>
    <p:sldId id="464" r:id="rId4"/>
    <p:sldId id="465" r:id="rId5"/>
    <p:sldId id="470" r:id="rId6"/>
    <p:sldId id="469" r:id="rId7"/>
    <p:sldId id="467" r:id="rId8"/>
    <p:sldId id="471" r:id="rId9"/>
    <p:sldId id="472" r:id="rId10"/>
    <p:sldId id="468" r:id="rId11"/>
    <p:sldId id="445" r:id="rId12"/>
    <p:sldId id="417" r:id="rId13"/>
    <p:sldId id="460" r:id="rId14"/>
  </p:sldIdLst>
  <p:sldSz cx="9144000" cy="6858000" type="screen4x3"/>
  <p:notesSz cx="6815138" cy="9942513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Лилина Людмила Сергеевна" initials="" lastIdx="2" clrIdx="0"/>
  <p:cmAuthor id="1" name="Салабаева Светлана Валерьевна" initials="" lastIdx="7" clrIdx="1"/>
  <p:cmAuthor id="2" name="Ксенофонтова Светлана Николаевна" initials="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73B6"/>
    <a:srgbClr val="B7CE88"/>
    <a:srgbClr val="C9DAA6"/>
    <a:srgbClr val="DAE5C1"/>
    <a:srgbClr val="7ABE4C"/>
    <a:srgbClr val="3F95C7"/>
    <a:srgbClr val="006FB8"/>
    <a:srgbClr val="26A122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72" autoAdjust="0"/>
    <p:restoredTop sz="98157" autoAdjust="0"/>
  </p:normalViewPr>
  <p:slideViewPr>
    <p:cSldViewPr>
      <p:cViewPr>
        <p:scale>
          <a:sx n="66" d="100"/>
          <a:sy n="66" d="100"/>
        </p:scale>
        <p:origin x="-2910" y="-1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B342D4-5FDF-409B-B046-325A00641753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FC41D023-3668-4725-ADE8-39A229F6BBF6}">
      <dgm:prSet phldrT="[Текст]" custT="1"/>
      <dgm:spPr>
        <a:solidFill>
          <a:srgbClr val="7ABE4C"/>
        </a:solidFill>
      </dgm:spPr>
      <dgm:t>
        <a:bodyPr/>
        <a:lstStyle/>
        <a:p>
          <a:r>
            <a:rPr kumimoji="0" lang="ru-RU" alt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КРУГЛОСУТОЧНО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C624566C-8FB2-4779-8511-C6DD671D7555}" type="parTrans" cxnId="{13B1FB42-5E8A-4441-BD3B-97FB77C67C0B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BF70CF0-9947-49C1-861C-549FCE9FB483}" type="sibTrans" cxnId="{13B1FB42-5E8A-4441-BD3B-97FB77C67C0B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A15CBCA-57C1-40DA-B1E1-E31797ECBB2E}">
      <dgm:prSet phldrT="[Текст]" custT="1"/>
      <dgm:spPr>
        <a:solidFill>
          <a:srgbClr val="7ABE4C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ЛЮБОЕ КОЛИЧЕСТВО ПАКЕТОВ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BAA7456A-92B8-4F7A-8718-B048F938D533}" type="parTrans" cxnId="{F8EA6AD4-03F3-4831-9994-66A9B633CF37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BFB56AEA-5FC8-4E8B-BCB7-6CDB87465506}" type="sibTrans" cxnId="{F8EA6AD4-03F3-4831-9994-66A9B633CF37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FD1DB415-BCDA-4513-B873-7309E204F3F8}">
      <dgm:prSet phldrT="[Текст]" custT="1"/>
      <dgm:spPr>
        <a:solidFill>
          <a:srgbClr val="7ABE4C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СОКРАЩЕННЫЕ СРОКИ РЕГИСТРАЦИИ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88D82A27-437A-490F-AE1B-F257EF422464}" type="parTrans" cxnId="{95B6F5A4-86A6-4FB7-8E23-14A620963055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C9D28000-ED88-4521-A287-02B9A8668B44}" type="sibTrans" cxnId="{95B6F5A4-86A6-4FB7-8E23-14A620963055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2BD8207A-1F72-4845-A47C-006D1BB24EEC}">
      <dgm:prSet phldrT="[Текст]" custT="1"/>
      <dgm:spPr>
        <a:solidFill>
          <a:srgbClr val="7ABE4C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БЕЗ ОЧЕРЕДИ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7713A206-F6C3-4648-8920-55FDC4A3EB43}" type="parTrans" cxnId="{86307958-D984-4464-98A1-E8ABD5D90302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45410C0A-8665-4426-9415-850713811E22}" type="sibTrans" cxnId="{86307958-D984-4464-98A1-E8ABD5D90302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A1531DB0-AE2A-4D69-9A22-27D1595EF416}">
      <dgm:prSet phldrT="[Текст]" custT="1"/>
      <dgm:spPr>
        <a:solidFill>
          <a:srgbClr val="7ABE4C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ЭКСТЕРРИТОРИАЛЬНО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BBFDDD9-3CE4-4120-9BCC-958A6F716205}" type="parTrans" cxnId="{B79F4784-51BB-4AA8-AE62-8972F2D879D8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2356E882-D0F2-4424-B2A4-71630965C9D7}" type="sibTrans" cxnId="{B79F4784-51BB-4AA8-AE62-8972F2D879D8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D72993AB-1779-4247-99A6-78BD593428A7}">
      <dgm:prSet phldrT="[Текст]" custT="1"/>
      <dgm:spPr>
        <a:solidFill>
          <a:srgbClr val="7ABE4C"/>
        </a:solidFill>
      </dgm:spPr>
      <dgm:t>
        <a:bodyPr/>
        <a:lstStyle/>
        <a:p>
          <a:r>
            <a:rPr kumimoji="0" lang="ru-RU" alt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ТАМ, ГДЕ УДОБНО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0036985D-7226-4126-A50C-906AAEE03D6D}" type="parTrans" cxnId="{1A4D4BA4-A0A7-4951-AE9F-2B2ECD1BDE6D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B5D1F723-30A9-44F1-9061-7025425BE674}" type="sibTrans" cxnId="{1A4D4BA4-A0A7-4951-AE9F-2B2ECD1BDE6D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E9DDA787-D641-4CA1-A117-CB61E420E7C4}">
      <dgm:prSet phldrT="[Текст]" custT="1"/>
      <dgm:spPr>
        <a:solidFill>
          <a:srgbClr val="7ABE4C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rPr>
            <a:t>-30% ГОСПОШЛИНЫ (ДЛЯ ФИЗ. ЛИЦ)</a:t>
          </a:r>
          <a:endParaRPr lang="ru-RU" sz="1400" b="1" dirty="0">
            <a:solidFill>
              <a:schemeClr val="tx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8F716389-05DC-4D92-B88E-017311491AEF}" type="parTrans" cxnId="{7D04C1E5-A571-46A3-89E8-E7B55092AF29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F505B439-75EF-46E8-9333-C223066836D0}" type="sibTrans" cxnId="{7D04C1E5-A571-46A3-89E8-E7B55092AF29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78CB46AC-6905-4712-93B7-1C5C3E527EA9}" type="pres">
      <dgm:prSet presAssocID="{A9B342D4-5FDF-409B-B046-325A006417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3DE260-9D74-4982-953D-D9C16A3A30D9}" type="pres">
      <dgm:prSet presAssocID="{A1531DB0-AE2A-4D69-9A22-27D1595EF41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D9D6A9-A2A3-4524-A664-89E8A0AC166B}" type="pres">
      <dgm:prSet presAssocID="{2356E882-D0F2-4424-B2A4-71630965C9D7}" presName="spacer" presStyleCnt="0"/>
      <dgm:spPr/>
      <dgm:t>
        <a:bodyPr/>
        <a:lstStyle/>
        <a:p>
          <a:endParaRPr lang="ru-RU"/>
        </a:p>
      </dgm:t>
    </dgm:pt>
    <dgm:pt modelId="{B7DB6667-CF5A-4952-910A-7AA74132E088}" type="pres">
      <dgm:prSet presAssocID="{FC41D023-3668-4725-ADE8-39A229F6BBF6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D36BC4-DBB3-4C30-B2E5-CD0C3C91D332}" type="pres">
      <dgm:prSet presAssocID="{6BF70CF0-9947-49C1-861C-549FCE9FB483}" presName="spacer" presStyleCnt="0"/>
      <dgm:spPr/>
      <dgm:t>
        <a:bodyPr/>
        <a:lstStyle/>
        <a:p>
          <a:endParaRPr lang="ru-RU"/>
        </a:p>
      </dgm:t>
    </dgm:pt>
    <dgm:pt modelId="{0702E25D-F6F9-46FF-BF1F-E26068FB53E9}" type="pres">
      <dgm:prSet presAssocID="{D72993AB-1779-4247-99A6-78BD593428A7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09515A-E6E8-4B86-91C3-8AC1E2A01908}" type="pres">
      <dgm:prSet presAssocID="{B5D1F723-30A9-44F1-9061-7025425BE674}" presName="spacer" presStyleCnt="0"/>
      <dgm:spPr/>
      <dgm:t>
        <a:bodyPr/>
        <a:lstStyle/>
        <a:p>
          <a:endParaRPr lang="ru-RU"/>
        </a:p>
      </dgm:t>
    </dgm:pt>
    <dgm:pt modelId="{E41F1A8A-DA35-481C-8CEB-47EBEE141489}" type="pres">
      <dgm:prSet presAssocID="{2BD8207A-1F72-4845-A47C-006D1BB24EE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5471D1-8651-47E8-ABF8-5F9A36BBD4ED}" type="pres">
      <dgm:prSet presAssocID="{45410C0A-8665-4426-9415-850713811E22}" presName="spacer" presStyleCnt="0"/>
      <dgm:spPr/>
      <dgm:t>
        <a:bodyPr/>
        <a:lstStyle/>
        <a:p>
          <a:endParaRPr lang="ru-RU"/>
        </a:p>
      </dgm:t>
    </dgm:pt>
    <dgm:pt modelId="{95DEC9AA-1B68-45EA-98F2-FDAE30BA444E}" type="pres">
      <dgm:prSet presAssocID="{6A15CBCA-57C1-40DA-B1E1-E31797ECBB2E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1F51A-E22E-459D-820B-445B6738C450}" type="pres">
      <dgm:prSet presAssocID="{BFB56AEA-5FC8-4E8B-BCB7-6CDB87465506}" presName="spacer" presStyleCnt="0"/>
      <dgm:spPr/>
      <dgm:t>
        <a:bodyPr/>
        <a:lstStyle/>
        <a:p>
          <a:endParaRPr lang="ru-RU"/>
        </a:p>
      </dgm:t>
    </dgm:pt>
    <dgm:pt modelId="{BF247CDD-2BD7-4E71-B8D7-FCE952F01A51}" type="pres">
      <dgm:prSet presAssocID="{FD1DB415-BCDA-4513-B873-7309E204F3F8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6C207-6279-44D7-9E10-921A593DD1BF}" type="pres">
      <dgm:prSet presAssocID="{C9D28000-ED88-4521-A287-02B9A8668B44}" presName="spacer" presStyleCnt="0"/>
      <dgm:spPr/>
      <dgm:t>
        <a:bodyPr/>
        <a:lstStyle/>
        <a:p>
          <a:endParaRPr lang="ru-RU"/>
        </a:p>
      </dgm:t>
    </dgm:pt>
    <dgm:pt modelId="{BC936352-2921-41D1-8C3E-26C4D837AC55}" type="pres">
      <dgm:prSet presAssocID="{E9DDA787-D641-4CA1-A117-CB61E420E7C4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9F4784-51BB-4AA8-AE62-8972F2D879D8}" srcId="{A9B342D4-5FDF-409B-B046-325A00641753}" destId="{A1531DB0-AE2A-4D69-9A22-27D1595EF416}" srcOrd="0" destOrd="0" parTransId="{6BBFDDD9-3CE4-4120-9BCC-958A6F716205}" sibTransId="{2356E882-D0F2-4424-B2A4-71630965C9D7}"/>
    <dgm:cxn modelId="{EF79904D-41FA-4A0A-9D69-15E25AD76396}" type="presOf" srcId="{FC41D023-3668-4725-ADE8-39A229F6BBF6}" destId="{B7DB6667-CF5A-4952-910A-7AA74132E088}" srcOrd="0" destOrd="0" presId="urn:microsoft.com/office/officeart/2005/8/layout/vList2"/>
    <dgm:cxn modelId="{1879B94F-E92A-4D8D-A3B4-F1A3171997E5}" type="presOf" srcId="{A9B342D4-5FDF-409B-B046-325A00641753}" destId="{78CB46AC-6905-4712-93B7-1C5C3E527EA9}" srcOrd="0" destOrd="0" presId="urn:microsoft.com/office/officeart/2005/8/layout/vList2"/>
    <dgm:cxn modelId="{13B1FB42-5E8A-4441-BD3B-97FB77C67C0B}" srcId="{A9B342D4-5FDF-409B-B046-325A00641753}" destId="{FC41D023-3668-4725-ADE8-39A229F6BBF6}" srcOrd="1" destOrd="0" parTransId="{C624566C-8FB2-4779-8511-C6DD671D7555}" sibTransId="{6BF70CF0-9947-49C1-861C-549FCE9FB483}"/>
    <dgm:cxn modelId="{95B6F5A4-86A6-4FB7-8E23-14A620963055}" srcId="{A9B342D4-5FDF-409B-B046-325A00641753}" destId="{FD1DB415-BCDA-4513-B873-7309E204F3F8}" srcOrd="5" destOrd="0" parTransId="{88D82A27-437A-490F-AE1B-F257EF422464}" sibTransId="{C9D28000-ED88-4521-A287-02B9A8668B44}"/>
    <dgm:cxn modelId="{8FA53ECB-D1E3-4674-B7EA-DC327E211693}" type="presOf" srcId="{2BD8207A-1F72-4845-A47C-006D1BB24EEC}" destId="{E41F1A8A-DA35-481C-8CEB-47EBEE141489}" srcOrd="0" destOrd="0" presId="urn:microsoft.com/office/officeart/2005/8/layout/vList2"/>
    <dgm:cxn modelId="{7D04C1E5-A571-46A3-89E8-E7B55092AF29}" srcId="{A9B342D4-5FDF-409B-B046-325A00641753}" destId="{E9DDA787-D641-4CA1-A117-CB61E420E7C4}" srcOrd="6" destOrd="0" parTransId="{8F716389-05DC-4D92-B88E-017311491AEF}" sibTransId="{F505B439-75EF-46E8-9333-C223066836D0}"/>
    <dgm:cxn modelId="{A90D5B5F-F67C-410C-9A82-67150680ED4F}" type="presOf" srcId="{E9DDA787-D641-4CA1-A117-CB61E420E7C4}" destId="{BC936352-2921-41D1-8C3E-26C4D837AC55}" srcOrd="0" destOrd="0" presId="urn:microsoft.com/office/officeart/2005/8/layout/vList2"/>
    <dgm:cxn modelId="{6370BB46-2F7C-43F6-A441-652A38AC0B67}" type="presOf" srcId="{FD1DB415-BCDA-4513-B873-7309E204F3F8}" destId="{BF247CDD-2BD7-4E71-B8D7-FCE952F01A51}" srcOrd="0" destOrd="0" presId="urn:microsoft.com/office/officeart/2005/8/layout/vList2"/>
    <dgm:cxn modelId="{7A9A182D-7BDC-4C34-8ED1-DE7641B6DC14}" type="presOf" srcId="{6A15CBCA-57C1-40DA-B1E1-E31797ECBB2E}" destId="{95DEC9AA-1B68-45EA-98F2-FDAE30BA444E}" srcOrd="0" destOrd="0" presId="urn:microsoft.com/office/officeart/2005/8/layout/vList2"/>
    <dgm:cxn modelId="{1A4D4BA4-A0A7-4951-AE9F-2B2ECD1BDE6D}" srcId="{A9B342D4-5FDF-409B-B046-325A00641753}" destId="{D72993AB-1779-4247-99A6-78BD593428A7}" srcOrd="2" destOrd="0" parTransId="{0036985D-7226-4126-A50C-906AAEE03D6D}" sibTransId="{B5D1F723-30A9-44F1-9061-7025425BE674}"/>
    <dgm:cxn modelId="{68CA5F32-1BBD-4346-B775-52479737F0C3}" type="presOf" srcId="{D72993AB-1779-4247-99A6-78BD593428A7}" destId="{0702E25D-F6F9-46FF-BF1F-E26068FB53E9}" srcOrd="0" destOrd="0" presId="urn:microsoft.com/office/officeart/2005/8/layout/vList2"/>
    <dgm:cxn modelId="{86307958-D984-4464-98A1-E8ABD5D90302}" srcId="{A9B342D4-5FDF-409B-B046-325A00641753}" destId="{2BD8207A-1F72-4845-A47C-006D1BB24EEC}" srcOrd="3" destOrd="0" parTransId="{7713A206-F6C3-4648-8920-55FDC4A3EB43}" sibTransId="{45410C0A-8665-4426-9415-850713811E22}"/>
    <dgm:cxn modelId="{F8EA6AD4-03F3-4831-9994-66A9B633CF37}" srcId="{A9B342D4-5FDF-409B-B046-325A00641753}" destId="{6A15CBCA-57C1-40DA-B1E1-E31797ECBB2E}" srcOrd="4" destOrd="0" parTransId="{BAA7456A-92B8-4F7A-8718-B048F938D533}" sibTransId="{BFB56AEA-5FC8-4E8B-BCB7-6CDB87465506}"/>
    <dgm:cxn modelId="{58D17F4A-83BC-44FF-898E-8BFE8832F5C1}" type="presOf" srcId="{A1531DB0-AE2A-4D69-9A22-27D1595EF416}" destId="{BF3DE260-9D74-4982-953D-D9C16A3A30D9}" srcOrd="0" destOrd="0" presId="urn:microsoft.com/office/officeart/2005/8/layout/vList2"/>
    <dgm:cxn modelId="{44C4149D-02DA-40D1-A8B1-D4DECAE36542}" type="presParOf" srcId="{78CB46AC-6905-4712-93B7-1C5C3E527EA9}" destId="{BF3DE260-9D74-4982-953D-D9C16A3A30D9}" srcOrd="0" destOrd="0" presId="urn:microsoft.com/office/officeart/2005/8/layout/vList2"/>
    <dgm:cxn modelId="{7FD829EE-EC40-42F1-B530-8FFBFAA8C031}" type="presParOf" srcId="{78CB46AC-6905-4712-93B7-1C5C3E527EA9}" destId="{3CD9D6A9-A2A3-4524-A664-89E8A0AC166B}" srcOrd="1" destOrd="0" presId="urn:microsoft.com/office/officeart/2005/8/layout/vList2"/>
    <dgm:cxn modelId="{EE502DEC-AAFF-4714-829C-3A704F3B0FA4}" type="presParOf" srcId="{78CB46AC-6905-4712-93B7-1C5C3E527EA9}" destId="{B7DB6667-CF5A-4952-910A-7AA74132E088}" srcOrd="2" destOrd="0" presId="urn:microsoft.com/office/officeart/2005/8/layout/vList2"/>
    <dgm:cxn modelId="{E349380A-25FF-4542-B125-E64413884700}" type="presParOf" srcId="{78CB46AC-6905-4712-93B7-1C5C3E527EA9}" destId="{7DD36BC4-DBB3-4C30-B2E5-CD0C3C91D332}" srcOrd="3" destOrd="0" presId="urn:microsoft.com/office/officeart/2005/8/layout/vList2"/>
    <dgm:cxn modelId="{8A08EB2A-B306-47E0-819F-29DB07B0487E}" type="presParOf" srcId="{78CB46AC-6905-4712-93B7-1C5C3E527EA9}" destId="{0702E25D-F6F9-46FF-BF1F-E26068FB53E9}" srcOrd="4" destOrd="0" presId="urn:microsoft.com/office/officeart/2005/8/layout/vList2"/>
    <dgm:cxn modelId="{CF7C8551-6E17-41AA-9EDF-8F6B6FC708A8}" type="presParOf" srcId="{78CB46AC-6905-4712-93B7-1C5C3E527EA9}" destId="{4209515A-E6E8-4B86-91C3-8AC1E2A01908}" srcOrd="5" destOrd="0" presId="urn:microsoft.com/office/officeart/2005/8/layout/vList2"/>
    <dgm:cxn modelId="{5A84FEF5-2338-4B1B-84BF-F2B23FEB9B39}" type="presParOf" srcId="{78CB46AC-6905-4712-93B7-1C5C3E527EA9}" destId="{E41F1A8A-DA35-481C-8CEB-47EBEE141489}" srcOrd="6" destOrd="0" presId="urn:microsoft.com/office/officeart/2005/8/layout/vList2"/>
    <dgm:cxn modelId="{18815EF8-F935-42EE-81FE-FD1EF8CD58CC}" type="presParOf" srcId="{78CB46AC-6905-4712-93B7-1C5C3E527EA9}" destId="{F85471D1-8651-47E8-ABF8-5F9A36BBD4ED}" srcOrd="7" destOrd="0" presId="urn:microsoft.com/office/officeart/2005/8/layout/vList2"/>
    <dgm:cxn modelId="{0593C3AE-90DA-4B7C-BF20-ADDFEC509950}" type="presParOf" srcId="{78CB46AC-6905-4712-93B7-1C5C3E527EA9}" destId="{95DEC9AA-1B68-45EA-98F2-FDAE30BA444E}" srcOrd="8" destOrd="0" presId="urn:microsoft.com/office/officeart/2005/8/layout/vList2"/>
    <dgm:cxn modelId="{0CA68C0F-0D3E-47F9-A082-F240A5C38287}" type="presParOf" srcId="{78CB46AC-6905-4712-93B7-1C5C3E527EA9}" destId="{8C91F51A-E22E-459D-820B-445B6738C450}" srcOrd="9" destOrd="0" presId="urn:microsoft.com/office/officeart/2005/8/layout/vList2"/>
    <dgm:cxn modelId="{22C7CA09-78C6-4FA8-ABCC-BBB30069AF7D}" type="presParOf" srcId="{78CB46AC-6905-4712-93B7-1C5C3E527EA9}" destId="{BF247CDD-2BD7-4E71-B8D7-FCE952F01A51}" srcOrd="10" destOrd="0" presId="urn:microsoft.com/office/officeart/2005/8/layout/vList2"/>
    <dgm:cxn modelId="{6AE122AC-FEF4-46E6-B1E7-2084C3EDD513}" type="presParOf" srcId="{78CB46AC-6905-4712-93B7-1C5C3E527EA9}" destId="{44E6C207-6279-44D7-9E10-921A593DD1BF}" srcOrd="11" destOrd="0" presId="urn:microsoft.com/office/officeart/2005/8/layout/vList2"/>
    <dgm:cxn modelId="{B27B7565-9B54-4ABE-AFB0-C1046FB97780}" type="presParOf" srcId="{78CB46AC-6905-4712-93B7-1C5C3E527EA9}" destId="{BC936352-2921-41D1-8C3E-26C4D837AC5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B342D4-5FDF-409B-B046-325A00641753}" type="doc">
      <dgm:prSet loTypeId="urn:microsoft.com/office/officeart/2005/8/layout/vList2" loCatId="list" qsTypeId="urn:microsoft.com/office/officeart/2005/8/quickstyle/3d1" qsCatId="3D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FC41D023-3668-4725-ADE8-39A229F6BBF6}">
      <dgm:prSet phldrT="[Текст]"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ФССП</a:t>
          </a:r>
          <a:r>
            <a:rPr lang="ru-RU" sz="1600" b="1" baseline="0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 3,96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C624566C-8FB2-4779-8511-C6DD671D7555}" type="parTrans" cxnId="{13B1FB42-5E8A-4441-BD3B-97FB77C67C0B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BF70CF0-9947-49C1-861C-549FCE9FB483}" type="sibTrans" cxnId="{13B1FB42-5E8A-4441-BD3B-97FB77C67C0B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A1531DB0-AE2A-4D69-9A22-27D1595EF416}">
      <dgm:prSet phldrT="[Текст]"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ФМС 4,29 балла 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BBFDDD9-3CE4-4120-9BCC-958A6F716205}" type="parTrans" cxnId="{B79F4784-51BB-4AA8-AE62-8972F2D879D8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2356E882-D0F2-4424-B2A4-71630965C9D7}" type="sibTrans" cxnId="{B79F4784-51BB-4AA8-AE62-8972F2D879D8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42D62121-E107-4C83-BB95-053041A79BF1}">
      <dgm:prSet custT="1"/>
      <dgm:spPr>
        <a:gradFill rotWithShape="0">
          <a:gsLst>
            <a:gs pos="0">
              <a:srgbClr val="C00000"/>
            </a:gs>
            <a:gs pos="80000">
              <a:srgbClr val="C00000">
                <a:alpha val="60000"/>
              </a:srgbClr>
            </a:gs>
            <a:gs pos="100000">
              <a:srgbClr val="C00000">
                <a:alpha val="90000"/>
              </a:srgbClr>
            </a:gs>
          </a:gsLst>
        </a:gradFill>
      </dgm:spPr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Росреестр 4,31 балла</a:t>
          </a:r>
        </a:p>
      </dgm:t>
    </dgm:pt>
    <dgm:pt modelId="{F567D4C8-F1A6-4677-B216-31407CE6297F}" type="parTrans" cxnId="{2C38510B-33CC-4FF3-9EC9-E7C9B321F4FA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DF4DBE92-6F6A-413A-A3CA-2477C4EB3F99}" type="sibTrans" cxnId="{2C38510B-33CC-4FF3-9EC9-E7C9B321F4FA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163898F5-A1E3-4D9F-9E68-15D09C502FE4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ПФР 4,26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0B4ED45D-4975-4FAD-958E-12D882EA30A5}" type="parTrans" cxnId="{5A743642-6980-4B09-BF55-0B871F4D9DBB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0E55456D-318C-424E-96A6-1A63E4066950}" type="sibTrans" cxnId="{5A743642-6980-4B09-BF55-0B871F4D9DBB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8DEB1FCF-6388-47A4-A7D9-03EE45F985BD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МВД 4,27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E9DC729A-2B4C-42C1-A09C-3A4DBC9753E2}" type="parTrans" cxnId="{B117ADE3-2E2E-4D24-98F9-73F641E79F12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D8D37E54-27CF-4D0B-973E-C0F0867116E7}" type="sibTrans" cxnId="{B117ADE3-2E2E-4D24-98F9-73F641E79F12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92EBBFC4-9583-43C3-B6F2-AF9482E95276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ФНС 4,16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061A3254-D0B4-4054-AEA6-F4258B6761CD}" type="parTrans" cxnId="{1B62257E-B029-4D9C-A284-106DE2689636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2C94A6D6-294F-4ADC-BBCC-F4049C895168}" type="sibTrans" cxnId="{1B62257E-B029-4D9C-A284-106DE2689636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E4FF7DE7-7547-4B4D-8A4D-D13D73F3B532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Минздрав 4,20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A4C321F8-2A0E-4B02-B3D8-778BBD4DA128}" type="parTrans" cxnId="{170BACF8-AEE1-4043-B263-DD820D15CBDE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838BAC7D-7423-4C48-B106-54F6E2214E3E}" type="sibTrans" cxnId="{170BACF8-AEE1-4043-B263-DD820D15CBDE}">
      <dgm:prSet/>
      <dgm:spPr/>
      <dgm:t>
        <a:bodyPr/>
        <a:lstStyle/>
        <a:p>
          <a:endParaRPr lang="ru-RU" sz="160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92A63891-B877-4E88-B6D4-B9BD76FCE146}" type="pres">
      <dgm:prSet presAssocID="{A9B342D4-5FDF-409B-B046-325A006417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BDAD37-FA5C-4495-9AC3-695893B79529}" type="pres">
      <dgm:prSet presAssocID="{42D62121-E107-4C83-BB95-053041A79BF1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51FE3-AC80-4DFC-BD98-13D19EE99CCA}" type="pres">
      <dgm:prSet presAssocID="{DF4DBE92-6F6A-413A-A3CA-2477C4EB3F99}" presName="spacer" presStyleCnt="0"/>
      <dgm:spPr/>
    </dgm:pt>
    <dgm:pt modelId="{50A744FE-D117-4689-A673-ACA1D5619428}" type="pres">
      <dgm:prSet presAssocID="{A1531DB0-AE2A-4D69-9A22-27D1595EF416}" presName="parentText" presStyleLbl="node1" presStyleIdx="1" presStyleCnt="7" custLinFactNeighborX="-9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010AA-92CF-455C-B656-1123295A04FC}" type="pres">
      <dgm:prSet presAssocID="{2356E882-D0F2-4424-B2A4-71630965C9D7}" presName="spacer" presStyleCnt="0"/>
      <dgm:spPr/>
    </dgm:pt>
    <dgm:pt modelId="{43755D48-05BC-4227-9C65-CC9F73299925}" type="pres">
      <dgm:prSet presAssocID="{8DEB1FCF-6388-47A4-A7D9-03EE45F985BD}" presName="parentText" presStyleLbl="node1" presStyleIdx="2" presStyleCnt="7" custLinFactNeighborX="-9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499990-8A1C-429E-9F07-34DFAB854DAE}" type="pres">
      <dgm:prSet presAssocID="{D8D37E54-27CF-4D0B-973E-C0F0867116E7}" presName="spacer" presStyleCnt="0"/>
      <dgm:spPr/>
    </dgm:pt>
    <dgm:pt modelId="{019E82EB-EE1E-405A-B369-C297FDBFDA64}" type="pres">
      <dgm:prSet presAssocID="{163898F5-A1E3-4D9F-9E68-15D09C502FE4}" presName="parentText" presStyleLbl="node1" presStyleIdx="3" presStyleCnt="7" custLinFactNeighborX="-9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640C9-1ADB-4186-B454-B2CADE9C4042}" type="pres">
      <dgm:prSet presAssocID="{0E55456D-318C-424E-96A6-1A63E4066950}" presName="spacer" presStyleCnt="0"/>
      <dgm:spPr/>
    </dgm:pt>
    <dgm:pt modelId="{8C795B4F-D936-4083-9D52-15B04B6910EF}" type="pres">
      <dgm:prSet presAssocID="{E4FF7DE7-7547-4B4D-8A4D-D13D73F3B532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F6293-F876-4CF7-B671-4EFB14EB3352}" type="pres">
      <dgm:prSet presAssocID="{838BAC7D-7423-4C48-B106-54F6E2214E3E}" presName="spacer" presStyleCnt="0"/>
      <dgm:spPr/>
    </dgm:pt>
    <dgm:pt modelId="{DE9CE400-5D36-4AFC-9E15-C445DE78FEA3}" type="pres">
      <dgm:prSet presAssocID="{92EBBFC4-9583-43C3-B6F2-AF9482E95276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94E9AF-CEA7-4E46-A72B-91302699CB4D}" type="pres">
      <dgm:prSet presAssocID="{2C94A6D6-294F-4ADC-BBCC-F4049C895168}" presName="spacer" presStyleCnt="0"/>
      <dgm:spPr/>
    </dgm:pt>
    <dgm:pt modelId="{97668A2E-619A-4B44-ABE3-5F66B93543A4}" type="pres">
      <dgm:prSet presAssocID="{FC41D023-3668-4725-ADE8-39A229F6BBF6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BFF2D4-F4CE-4A54-95D6-7E7253351DCB}" type="presOf" srcId="{92EBBFC4-9583-43C3-B6F2-AF9482E95276}" destId="{DE9CE400-5D36-4AFC-9E15-C445DE78FEA3}" srcOrd="0" destOrd="0" presId="urn:microsoft.com/office/officeart/2005/8/layout/vList2"/>
    <dgm:cxn modelId="{ADEF7933-B10B-4047-BEB5-77B13A9A77CC}" type="presOf" srcId="{FC41D023-3668-4725-ADE8-39A229F6BBF6}" destId="{97668A2E-619A-4B44-ABE3-5F66B93543A4}" srcOrd="0" destOrd="0" presId="urn:microsoft.com/office/officeart/2005/8/layout/vList2"/>
    <dgm:cxn modelId="{6828388E-1542-47AB-9F16-9CDAFEF83CBC}" type="presOf" srcId="{163898F5-A1E3-4D9F-9E68-15D09C502FE4}" destId="{019E82EB-EE1E-405A-B369-C297FDBFDA64}" srcOrd="0" destOrd="0" presId="urn:microsoft.com/office/officeart/2005/8/layout/vList2"/>
    <dgm:cxn modelId="{EF5F30EA-494E-49D1-A84A-91B0448AC18A}" type="presOf" srcId="{8DEB1FCF-6388-47A4-A7D9-03EE45F985BD}" destId="{43755D48-05BC-4227-9C65-CC9F73299925}" srcOrd="0" destOrd="0" presId="urn:microsoft.com/office/officeart/2005/8/layout/vList2"/>
    <dgm:cxn modelId="{2F09DD83-C6C9-4C57-B0A1-06CF554CDDD9}" type="presOf" srcId="{A9B342D4-5FDF-409B-B046-325A00641753}" destId="{92A63891-B877-4E88-B6D4-B9BD76FCE146}" srcOrd="0" destOrd="0" presId="urn:microsoft.com/office/officeart/2005/8/layout/vList2"/>
    <dgm:cxn modelId="{EC62F7F8-7345-4806-8FBA-E356E3A6EBD2}" type="presOf" srcId="{42D62121-E107-4C83-BB95-053041A79BF1}" destId="{CCBDAD37-FA5C-4495-9AC3-695893B79529}" srcOrd="0" destOrd="0" presId="urn:microsoft.com/office/officeart/2005/8/layout/vList2"/>
    <dgm:cxn modelId="{1F51C4A2-4B84-4EE0-9618-8A7892F9FCAF}" type="presOf" srcId="{E4FF7DE7-7547-4B4D-8A4D-D13D73F3B532}" destId="{8C795B4F-D936-4083-9D52-15B04B6910EF}" srcOrd="0" destOrd="0" presId="urn:microsoft.com/office/officeart/2005/8/layout/vList2"/>
    <dgm:cxn modelId="{94020ADC-F115-4327-BAC8-5D6101C09C9C}" type="presOf" srcId="{A1531DB0-AE2A-4D69-9A22-27D1595EF416}" destId="{50A744FE-D117-4689-A673-ACA1D5619428}" srcOrd="0" destOrd="0" presId="urn:microsoft.com/office/officeart/2005/8/layout/vList2"/>
    <dgm:cxn modelId="{1B62257E-B029-4D9C-A284-106DE2689636}" srcId="{A9B342D4-5FDF-409B-B046-325A00641753}" destId="{92EBBFC4-9583-43C3-B6F2-AF9482E95276}" srcOrd="5" destOrd="0" parTransId="{061A3254-D0B4-4054-AEA6-F4258B6761CD}" sibTransId="{2C94A6D6-294F-4ADC-BBCC-F4049C895168}"/>
    <dgm:cxn modelId="{B79F4784-51BB-4AA8-AE62-8972F2D879D8}" srcId="{A9B342D4-5FDF-409B-B046-325A00641753}" destId="{A1531DB0-AE2A-4D69-9A22-27D1595EF416}" srcOrd="1" destOrd="0" parTransId="{6BBFDDD9-3CE4-4120-9BCC-958A6F716205}" sibTransId="{2356E882-D0F2-4424-B2A4-71630965C9D7}"/>
    <dgm:cxn modelId="{2C38510B-33CC-4FF3-9EC9-E7C9B321F4FA}" srcId="{A9B342D4-5FDF-409B-B046-325A00641753}" destId="{42D62121-E107-4C83-BB95-053041A79BF1}" srcOrd="0" destOrd="0" parTransId="{F567D4C8-F1A6-4677-B216-31407CE6297F}" sibTransId="{DF4DBE92-6F6A-413A-A3CA-2477C4EB3F99}"/>
    <dgm:cxn modelId="{170BACF8-AEE1-4043-B263-DD820D15CBDE}" srcId="{A9B342D4-5FDF-409B-B046-325A00641753}" destId="{E4FF7DE7-7547-4B4D-8A4D-D13D73F3B532}" srcOrd="4" destOrd="0" parTransId="{A4C321F8-2A0E-4B02-B3D8-778BBD4DA128}" sibTransId="{838BAC7D-7423-4C48-B106-54F6E2214E3E}"/>
    <dgm:cxn modelId="{5A743642-6980-4B09-BF55-0B871F4D9DBB}" srcId="{A9B342D4-5FDF-409B-B046-325A00641753}" destId="{163898F5-A1E3-4D9F-9E68-15D09C502FE4}" srcOrd="3" destOrd="0" parTransId="{0B4ED45D-4975-4FAD-958E-12D882EA30A5}" sibTransId="{0E55456D-318C-424E-96A6-1A63E4066950}"/>
    <dgm:cxn modelId="{B117ADE3-2E2E-4D24-98F9-73F641E79F12}" srcId="{A9B342D4-5FDF-409B-B046-325A00641753}" destId="{8DEB1FCF-6388-47A4-A7D9-03EE45F985BD}" srcOrd="2" destOrd="0" parTransId="{E9DC729A-2B4C-42C1-A09C-3A4DBC9753E2}" sibTransId="{D8D37E54-27CF-4D0B-973E-C0F0867116E7}"/>
    <dgm:cxn modelId="{13B1FB42-5E8A-4441-BD3B-97FB77C67C0B}" srcId="{A9B342D4-5FDF-409B-B046-325A00641753}" destId="{FC41D023-3668-4725-ADE8-39A229F6BBF6}" srcOrd="6" destOrd="0" parTransId="{C624566C-8FB2-4779-8511-C6DD671D7555}" sibTransId="{6BF70CF0-9947-49C1-861C-549FCE9FB483}"/>
    <dgm:cxn modelId="{1121AD2B-1317-4E5B-A75A-FFA646363882}" type="presParOf" srcId="{92A63891-B877-4E88-B6D4-B9BD76FCE146}" destId="{CCBDAD37-FA5C-4495-9AC3-695893B79529}" srcOrd="0" destOrd="0" presId="urn:microsoft.com/office/officeart/2005/8/layout/vList2"/>
    <dgm:cxn modelId="{2B872C59-39F7-4843-A402-6F4A152D1FFE}" type="presParOf" srcId="{92A63891-B877-4E88-B6D4-B9BD76FCE146}" destId="{B2351FE3-AC80-4DFC-BD98-13D19EE99CCA}" srcOrd="1" destOrd="0" presId="urn:microsoft.com/office/officeart/2005/8/layout/vList2"/>
    <dgm:cxn modelId="{7696ED10-009F-42AF-BDE7-F8AC556191B7}" type="presParOf" srcId="{92A63891-B877-4E88-B6D4-B9BD76FCE146}" destId="{50A744FE-D117-4689-A673-ACA1D5619428}" srcOrd="2" destOrd="0" presId="urn:microsoft.com/office/officeart/2005/8/layout/vList2"/>
    <dgm:cxn modelId="{C7AC1607-8DA1-441E-8CDE-57D3B0334C09}" type="presParOf" srcId="{92A63891-B877-4E88-B6D4-B9BD76FCE146}" destId="{FFC010AA-92CF-455C-B656-1123295A04FC}" srcOrd="3" destOrd="0" presId="urn:microsoft.com/office/officeart/2005/8/layout/vList2"/>
    <dgm:cxn modelId="{DE25A8CE-18A4-4301-B2B8-EEE584DD9828}" type="presParOf" srcId="{92A63891-B877-4E88-B6D4-B9BD76FCE146}" destId="{43755D48-05BC-4227-9C65-CC9F73299925}" srcOrd="4" destOrd="0" presId="urn:microsoft.com/office/officeart/2005/8/layout/vList2"/>
    <dgm:cxn modelId="{9EC67DC0-D090-4BA5-8CDB-FF2F05D2B4B5}" type="presParOf" srcId="{92A63891-B877-4E88-B6D4-B9BD76FCE146}" destId="{73499990-8A1C-429E-9F07-34DFAB854DAE}" srcOrd="5" destOrd="0" presId="urn:microsoft.com/office/officeart/2005/8/layout/vList2"/>
    <dgm:cxn modelId="{6177EAF9-60AF-4CA6-8928-4EA4C18BF8DE}" type="presParOf" srcId="{92A63891-B877-4E88-B6D4-B9BD76FCE146}" destId="{019E82EB-EE1E-405A-B369-C297FDBFDA64}" srcOrd="6" destOrd="0" presId="urn:microsoft.com/office/officeart/2005/8/layout/vList2"/>
    <dgm:cxn modelId="{796540F4-347B-4483-9681-D3A2A6660785}" type="presParOf" srcId="{92A63891-B877-4E88-B6D4-B9BD76FCE146}" destId="{F3F640C9-1ADB-4186-B454-B2CADE9C4042}" srcOrd="7" destOrd="0" presId="urn:microsoft.com/office/officeart/2005/8/layout/vList2"/>
    <dgm:cxn modelId="{9BF09285-2818-43BC-B1C8-C2A5A6778B7A}" type="presParOf" srcId="{92A63891-B877-4E88-B6D4-B9BD76FCE146}" destId="{8C795B4F-D936-4083-9D52-15B04B6910EF}" srcOrd="8" destOrd="0" presId="urn:microsoft.com/office/officeart/2005/8/layout/vList2"/>
    <dgm:cxn modelId="{105873B2-5779-4E64-A38A-B61EB178B9F6}" type="presParOf" srcId="{92A63891-B877-4E88-B6D4-B9BD76FCE146}" destId="{C2AF6293-F876-4CF7-B671-4EFB14EB3352}" srcOrd="9" destOrd="0" presId="urn:microsoft.com/office/officeart/2005/8/layout/vList2"/>
    <dgm:cxn modelId="{138B4A3A-CFDF-4F26-9ADC-D97609EAFFBE}" type="presParOf" srcId="{92A63891-B877-4E88-B6D4-B9BD76FCE146}" destId="{DE9CE400-5D36-4AFC-9E15-C445DE78FEA3}" srcOrd="10" destOrd="0" presId="urn:microsoft.com/office/officeart/2005/8/layout/vList2"/>
    <dgm:cxn modelId="{FFBCF9C6-F9B1-4335-81DC-D38DBECE5F2D}" type="presParOf" srcId="{92A63891-B877-4E88-B6D4-B9BD76FCE146}" destId="{2294E9AF-CEA7-4E46-A72B-91302699CB4D}" srcOrd="11" destOrd="0" presId="urn:microsoft.com/office/officeart/2005/8/layout/vList2"/>
    <dgm:cxn modelId="{E9D7E839-5578-40EF-85D8-13533E3E9335}" type="presParOf" srcId="{92A63891-B877-4E88-B6D4-B9BD76FCE146}" destId="{97668A2E-619A-4B44-ABE3-5F66B93543A4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B342D4-5FDF-409B-B046-325A00641753}" type="doc">
      <dgm:prSet loTypeId="urn:microsoft.com/office/officeart/2005/8/layout/vList2" loCatId="list" qsTypeId="urn:microsoft.com/office/officeart/2005/8/quickstyle/3d1" qsCatId="3D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42D62121-E107-4C83-BB95-053041A79BF1}">
      <dgm:prSet custT="1"/>
      <dgm:spPr>
        <a:gradFill rotWithShape="0">
          <a:gsLst>
            <a:gs pos="0">
              <a:srgbClr val="C00000"/>
            </a:gs>
            <a:gs pos="80000">
              <a:srgbClr val="C00000">
                <a:alpha val="60000"/>
              </a:srgbClr>
            </a:gs>
            <a:gs pos="100000">
              <a:srgbClr val="C00000">
                <a:alpha val="80000"/>
              </a:srgbClr>
            </a:gs>
          </a:gsLst>
        </a:gradFill>
      </dgm:spPr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Росреестр 4,32 балла</a:t>
          </a:r>
        </a:p>
      </dgm:t>
    </dgm:pt>
    <dgm:pt modelId="{F567D4C8-F1A6-4677-B216-31407CE6297F}" type="parTrans" cxnId="{2C38510B-33CC-4FF3-9EC9-E7C9B321F4FA}">
      <dgm:prSet/>
      <dgm:spPr/>
      <dgm:t>
        <a:bodyPr/>
        <a:lstStyle/>
        <a:p>
          <a:endParaRPr lang="ru-RU"/>
        </a:p>
      </dgm:t>
    </dgm:pt>
    <dgm:pt modelId="{DF4DBE92-6F6A-413A-A3CA-2477C4EB3F99}" type="sibTrans" cxnId="{2C38510B-33CC-4FF3-9EC9-E7C9B321F4FA}">
      <dgm:prSet/>
      <dgm:spPr/>
      <dgm:t>
        <a:bodyPr/>
        <a:lstStyle/>
        <a:p>
          <a:endParaRPr lang="ru-RU"/>
        </a:p>
      </dgm:t>
    </dgm:pt>
    <dgm:pt modelId="{E67FCA4E-8EF6-4DC5-9776-CB9733E53D8A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МВД 4,02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30E0FF53-9DB9-44EC-AF62-13BF679D4E65}" type="parTrans" cxnId="{D0090B03-B837-4125-B5CB-A5CA1945D972}">
      <dgm:prSet/>
      <dgm:spPr/>
      <dgm:t>
        <a:bodyPr/>
        <a:lstStyle/>
        <a:p>
          <a:endParaRPr lang="ru-RU"/>
        </a:p>
      </dgm:t>
    </dgm:pt>
    <dgm:pt modelId="{0A12C0F5-A521-4135-BFAE-78002716E848}" type="sibTrans" cxnId="{D0090B03-B837-4125-B5CB-A5CA1945D972}">
      <dgm:prSet/>
      <dgm:spPr/>
      <dgm:t>
        <a:bodyPr/>
        <a:lstStyle/>
        <a:p>
          <a:endParaRPr lang="ru-RU"/>
        </a:p>
      </dgm:t>
    </dgm:pt>
    <dgm:pt modelId="{C854D73A-F6EA-4DD4-AAA1-458568683352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ФМС 4,18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68644C31-91BB-4D19-A14C-244328EF7D0C}" type="parTrans" cxnId="{7924B698-1259-4518-BB6F-701CEFD3EF0D}">
      <dgm:prSet/>
      <dgm:spPr/>
      <dgm:t>
        <a:bodyPr/>
        <a:lstStyle/>
        <a:p>
          <a:endParaRPr lang="ru-RU"/>
        </a:p>
      </dgm:t>
    </dgm:pt>
    <dgm:pt modelId="{A7E3F6F6-245C-4A03-AC18-4C40338B249B}" type="sibTrans" cxnId="{7924B698-1259-4518-BB6F-701CEFD3EF0D}">
      <dgm:prSet/>
      <dgm:spPr/>
      <dgm:t>
        <a:bodyPr/>
        <a:lstStyle/>
        <a:p>
          <a:endParaRPr lang="ru-RU"/>
        </a:p>
      </dgm:t>
    </dgm:pt>
    <dgm:pt modelId="{AD4A90CB-C758-4EBD-AB33-06954C5D5C3C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ФНС</a:t>
          </a:r>
          <a:r>
            <a:rPr lang="ru-RU" sz="1600" b="1" baseline="0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 4,22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4F2306A8-C973-4916-AFC4-FA32D1E30009}" type="parTrans" cxnId="{4486C3E9-9106-41F3-9CF0-67FA7FDA9B8E}">
      <dgm:prSet/>
      <dgm:spPr/>
      <dgm:t>
        <a:bodyPr/>
        <a:lstStyle/>
        <a:p>
          <a:endParaRPr lang="ru-RU"/>
        </a:p>
      </dgm:t>
    </dgm:pt>
    <dgm:pt modelId="{225E34E7-833B-4775-B98F-ACED45BE7E34}" type="sibTrans" cxnId="{4486C3E9-9106-41F3-9CF0-67FA7FDA9B8E}">
      <dgm:prSet/>
      <dgm:spPr/>
      <dgm:t>
        <a:bodyPr/>
        <a:lstStyle/>
        <a:p>
          <a:endParaRPr lang="ru-RU"/>
        </a:p>
      </dgm:t>
    </dgm:pt>
    <dgm:pt modelId="{0AD3A854-6174-4BA6-ABE7-F8177944491F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ПФР 4,24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2079B51F-2BE5-493F-8D47-A1C863F006CE}" type="parTrans" cxnId="{24250A36-5473-49F6-AB55-62663E7C1D37}">
      <dgm:prSet/>
      <dgm:spPr/>
      <dgm:t>
        <a:bodyPr/>
        <a:lstStyle/>
        <a:p>
          <a:endParaRPr lang="ru-RU"/>
        </a:p>
      </dgm:t>
    </dgm:pt>
    <dgm:pt modelId="{E86F700D-5C3C-4F9E-B8B4-52984A34A8D3}" type="sibTrans" cxnId="{24250A36-5473-49F6-AB55-62663E7C1D37}">
      <dgm:prSet/>
      <dgm:spPr/>
      <dgm:t>
        <a:bodyPr/>
        <a:lstStyle/>
        <a:p>
          <a:endParaRPr lang="ru-RU"/>
        </a:p>
      </dgm:t>
    </dgm:pt>
    <dgm:pt modelId="{C2903E3D-C482-41BC-8AAE-2ACC32362C52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Минздрав 4,03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F04E7258-3D8A-4B00-AF82-9DB4830C6DFA}" type="parTrans" cxnId="{C50F5A30-5083-43E2-80F1-02312CF29EA0}">
      <dgm:prSet/>
      <dgm:spPr/>
      <dgm:t>
        <a:bodyPr/>
        <a:lstStyle/>
        <a:p>
          <a:endParaRPr lang="ru-RU"/>
        </a:p>
      </dgm:t>
    </dgm:pt>
    <dgm:pt modelId="{A6A47A4E-6B4C-4236-A8A0-E441EB90A5DF}" type="sibTrans" cxnId="{C50F5A30-5083-43E2-80F1-02312CF29EA0}">
      <dgm:prSet/>
      <dgm:spPr/>
      <dgm:t>
        <a:bodyPr/>
        <a:lstStyle/>
        <a:p>
          <a:endParaRPr lang="ru-RU"/>
        </a:p>
      </dgm:t>
    </dgm:pt>
    <dgm:pt modelId="{6B47F513-0933-45B5-835C-EF5623073F4D}">
      <dgm:prSet custT="1"/>
      <dgm:spPr/>
      <dgm:t>
        <a:bodyPr/>
        <a:lstStyle/>
        <a:p>
          <a:pPr marL="360000" algn="l"/>
          <a:r>
            <a:rPr lang="ru-RU" sz="1600" b="1" dirty="0" smtClean="0">
              <a:latin typeface="Segoe UI" pitchFamily="34" charset="0"/>
              <a:ea typeface="Segoe UI" pitchFamily="34" charset="0"/>
              <a:cs typeface="Segoe UI" pitchFamily="34" charset="0"/>
            </a:rPr>
            <a:t>ФССП 3,96 балла</a:t>
          </a:r>
          <a:endParaRPr lang="ru-RU" sz="1600" b="1" dirty="0">
            <a:latin typeface="Segoe UI" pitchFamily="34" charset="0"/>
            <a:ea typeface="Segoe UI" pitchFamily="34" charset="0"/>
            <a:cs typeface="Segoe UI" pitchFamily="34" charset="0"/>
          </a:endParaRPr>
        </a:p>
      </dgm:t>
    </dgm:pt>
    <dgm:pt modelId="{8D84E234-04DC-47BD-9314-562557EB345F}" type="parTrans" cxnId="{CBA9B628-09AA-480E-85D1-9D4F323BF47D}">
      <dgm:prSet/>
      <dgm:spPr/>
      <dgm:t>
        <a:bodyPr/>
        <a:lstStyle/>
        <a:p>
          <a:endParaRPr lang="ru-RU"/>
        </a:p>
      </dgm:t>
    </dgm:pt>
    <dgm:pt modelId="{EDBAABD8-6224-454D-AFBB-3D58CB5738F9}" type="sibTrans" cxnId="{CBA9B628-09AA-480E-85D1-9D4F323BF47D}">
      <dgm:prSet/>
      <dgm:spPr/>
      <dgm:t>
        <a:bodyPr/>
        <a:lstStyle/>
        <a:p>
          <a:endParaRPr lang="ru-RU"/>
        </a:p>
      </dgm:t>
    </dgm:pt>
    <dgm:pt modelId="{D50EF11D-89AE-4654-B2D3-2ED987BA38A2}" type="pres">
      <dgm:prSet presAssocID="{A9B342D4-5FDF-409B-B046-325A006417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E67467-BF32-49F1-B742-70F0FCD0AE2F}" type="pres">
      <dgm:prSet presAssocID="{42D62121-E107-4C83-BB95-053041A79BF1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BC9F7E-D62E-4117-BC0C-D2B81FA83EC6}" type="pres">
      <dgm:prSet presAssocID="{DF4DBE92-6F6A-413A-A3CA-2477C4EB3F99}" presName="spacer" presStyleCnt="0"/>
      <dgm:spPr/>
      <dgm:t>
        <a:bodyPr/>
        <a:lstStyle/>
        <a:p>
          <a:endParaRPr lang="ru-RU"/>
        </a:p>
      </dgm:t>
    </dgm:pt>
    <dgm:pt modelId="{DE474429-AC20-4BB6-8058-60E8A4510528}" type="pres">
      <dgm:prSet presAssocID="{0AD3A854-6174-4BA6-ABE7-F8177944491F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DFB5F-A4DD-45CC-8320-B7C5252880E5}" type="pres">
      <dgm:prSet presAssocID="{E86F700D-5C3C-4F9E-B8B4-52984A34A8D3}" presName="spacer" presStyleCnt="0"/>
      <dgm:spPr/>
      <dgm:t>
        <a:bodyPr/>
        <a:lstStyle/>
        <a:p>
          <a:endParaRPr lang="ru-RU"/>
        </a:p>
      </dgm:t>
    </dgm:pt>
    <dgm:pt modelId="{733F7D95-3AA0-44A1-AC78-F84E9E6ED305}" type="pres">
      <dgm:prSet presAssocID="{AD4A90CB-C758-4EBD-AB33-06954C5D5C3C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58DEBF-A315-4BF0-B21F-8E3794213288}" type="pres">
      <dgm:prSet presAssocID="{225E34E7-833B-4775-B98F-ACED45BE7E34}" presName="spacer" presStyleCnt="0"/>
      <dgm:spPr/>
      <dgm:t>
        <a:bodyPr/>
        <a:lstStyle/>
        <a:p>
          <a:endParaRPr lang="ru-RU"/>
        </a:p>
      </dgm:t>
    </dgm:pt>
    <dgm:pt modelId="{2AB7F2EB-672E-4D97-9C7E-D81BD12042A0}" type="pres">
      <dgm:prSet presAssocID="{C854D73A-F6EA-4DD4-AAA1-458568683352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FCC33A-6E99-462B-80A0-EAA78547E493}" type="pres">
      <dgm:prSet presAssocID="{A7E3F6F6-245C-4A03-AC18-4C40338B249B}" presName="spacer" presStyleCnt="0"/>
      <dgm:spPr/>
      <dgm:t>
        <a:bodyPr/>
        <a:lstStyle/>
        <a:p>
          <a:endParaRPr lang="ru-RU"/>
        </a:p>
      </dgm:t>
    </dgm:pt>
    <dgm:pt modelId="{910315A7-34C1-4263-8101-371BEE48DCCA}" type="pres">
      <dgm:prSet presAssocID="{C2903E3D-C482-41BC-8AAE-2ACC32362C52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C900B5-62DC-4CE4-B47C-BFF13CAF6509}" type="pres">
      <dgm:prSet presAssocID="{A6A47A4E-6B4C-4236-A8A0-E441EB90A5DF}" presName="spacer" presStyleCnt="0"/>
      <dgm:spPr/>
      <dgm:t>
        <a:bodyPr/>
        <a:lstStyle/>
        <a:p>
          <a:endParaRPr lang="ru-RU"/>
        </a:p>
      </dgm:t>
    </dgm:pt>
    <dgm:pt modelId="{93481C79-9526-4556-BE41-6F5F7FED4952}" type="pres">
      <dgm:prSet presAssocID="{E67FCA4E-8EF6-4DC5-9776-CB9733E53D8A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E17F6-52F5-48E0-B92E-698986ADA988}" type="pres">
      <dgm:prSet presAssocID="{0A12C0F5-A521-4135-BFAE-78002716E848}" presName="spacer" presStyleCnt="0"/>
      <dgm:spPr/>
      <dgm:t>
        <a:bodyPr/>
        <a:lstStyle/>
        <a:p>
          <a:endParaRPr lang="ru-RU"/>
        </a:p>
      </dgm:t>
    </dgm:pt>
    <dgm:pt modelId="{427229F2-2671-4C3B-99C4-FFA00661811E}" type="pres">
      <dgm:prSet presAssocID="{6B47F513-0933-45B5-835C-EF5623073F4D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8FAEDF-7776-4957-8672-1E332CA4EB99}" type="presOf" srcId="{42D62121-E107-4C83-BB95-053041A79BF1}" destId="{9FE67467-BF32-49F1-B742-70F0FCD0AE2F}" srcOrd="0" destOrd="0" presId="urn:microsoft.com/office/officeart/2005/8/layout/vList2"/>
    <dgm:cxn modelId="{24250A36-5473-49F6-AB55-62663E7C1D37}" srcId="{A9B342D4-5FDF-409B-B046-325A00641753}" destId="{0AD3A854-6174-4BA6-ABE7-F8177944491F}" srcOrd="1" destOrd="0" parTransId="{2079B51F-2BE5-493F-8D47-A1C863F006CE}" sibTransId="{E86F700D-5C3C-4F9E-B8B4-52984A34A8D3}"/>
    <dgm:cxn modelId="{AC513164-CAD1-45E6-9056-3F99D56F7DA3}" type="presOf" srcId="{E67FCA4E-8EF6-4DC5-9776-CB9733E53D8A}" destId="{93481C79-9526-4556-BE41-6F5F7FED4952}" srcOrd="0" destOrd="0" presId="urn:microsoft.com/office/officeart/2005/8/layout/vList2"/>
    <dgm:cxn modelId="{B2BC8781-B662-4F11-9905-24B479724064}" type="presOf" srcId="{A9B342D4-5FDF-409B-B046-325A00641753}" destId="{D50EF11D-89AE-4654-B2D3-2ED987BA38A2}" srcOrd="0" destOrd="0" presId="urn:microsoft.com/office/officeart/2005/8/layout/vList2"/>
    <dgm:cxn modelId="{7924B698-1259-4518-BB6F-701CEFD3EF0D}" srcId="{A9B342D4-5FDF-409B-B046-325A00641753}" destId="{C854D73A-F6EA-4DD4-AAA1-458568683352}" srcOrd="3" destOrd="0" parTransId="{68644C31-91BB-4D19-A14C-244328EF7D0C}" sibTransId="{A7E3F6F6-245C-4A03-AC18-4C40338B249B}"/>
    <dgm:cxn modelId="{9065852F-48A9-4931-A1E4-29B31CDCBAB7}" type="presOf" srcId="{AD4A90CB-C758-4EBD-AB33-06954C5D5C3C}" destId="{733F7D95-3AA0-44A1-AC78-F84E9E6ED305}" srcOrd="0" destOrd="0" presId="urn:microsoft.com/office/officeart/2005/8/layout/vList2"/>
    <dgm:cxn modelId="{3D378785-6F6F-438B-B86C-1FE4FB6E5A6D}" type="presOf" srcId="{C2903E3D-C482-41BC-8AAE-2ACC32362C52}" destId="{910315A7-34C1-4263-8101-371BEE48DCCA}" srcOrd="0" destOrd="0" presId="urn:microsoft.com/office/officeart/2005/8/layout/vList2"/>
    <dgm:cxn modelId="{E8082933-913B-4D4D-9D8B-BF4CF49865B3}" type="presOf" srcId="{6B47F513-0933-45B5-835C-EF5623073F4D}" destId="{427229F2-2671-4C3B-99C4-FFA00661811E}" srcOrd="0" destOrd="0" presId="urn:microsoft.com/office/officeart/2005/8/layout/vList2"/>
    <dgm:cxn modelId="{C50F5A30-5083-43E2-80F1-02312CF29EA0}" srcId="{A9B342D4-5FDF-409B-B046-325A00641753}" destId="{C2903E3D-C482-41BC-8AAE-2ACC32362C52}" srcOrd="4" destOrd="0" parTransId="{F04E7258-3D8A-4B00-AF82-9DB4830C6DFA}" sibTransId="{A6A47A4E-6B4C-4236-A8A0-E441EB90A5DF}"/>
    <dgm:cxn modelId="{4486C3E9-9106-41F3-9CF0-67FA7FDA9B8E}" srcId="{A9B342D4-5FDF-409B-B046-325A00641753}" destId="{AD4A90CB-C758-4EBD-AB33-06954C5D5C3C}" srcOrd="2" destOrd="0" parTransId="{4F2306A8-C973-4916-AFC4-FA32D1E30009}" sibTransId="{225E34E7-833B-4775-B98F-ACED45BE7E34}"/>
    <dgm:cxn modelId="{6FC6A397-96E3-4D62-ADDF-D3B3A1001CA5}" type="presOf" srcId="{C854D73A-F6EA-4DD4-AAA1-458568683352}" destId="{2AB7F2EB-672E-4D97-9C7E-D81BD12042A0}" srcOrd="0" destOrd="0" presId="urn:microsoft.com/office/officeart/2005/8/layout/vList2"/>
    <dgm:cxn modelId="{2C38510B-33CC-4FF3-9EC9-E7C9B321F4FA}" srcId="{A9B342D4-5FDF-409B-B046-325A00641753}" destId="{42D62121-E107-4C83-BB95-053041A79BF1}" srcOrd="0" destOrd="0" parTransId="{F567D4C8-F1A6-4677-B216-31407CE6297F}" sibTransId="{DF4DBE92-6F6A-413A-A3CA-2477C4EB3F99}"/>
    <dgm:cxn modelId="{CBA9B628-09AA-480E-85D1-9D4F323BF47D}" srcId="{A9B342D4-5FDF-409B-B046-325A00641753}" destId="{6B47F513-0933-45B5-835C-EF5623073F4D}" srcOrd="6" destOrd="0" parTransId="{8D84E234-04DC-47BD-9314-562557EB345F}" sibTransId="{EDBAABD8-6224-454D-AFBB-3D58CB5738F9}"/>
    <dgm:cxn modelId="{AA769493-379F-4DD3-86B2-4D2166D51100}" type="presOf" srcId="{0AD3A854-6174-4BA6-ABE7-F8177944491F}" destId="{DE474429-AC20-4BB6-8058-60E8A4510528}" srcOrd="0" destOrd="0" presId="urn:microsoft.com/office/officeart/2005/8/layout/vList2"/>
    <dgm:cxn modelId="{D0090B03-B837-4125-B5CB-A5CA1945D972}" srcId="{A9B342D4-5FDF-409B-B046-325A00641753}" destId="{E67FCA4E-8EF6-4DC5-9776-CB9733E53D8A}" srcOrd="5" destOrd="0" parTransId="{30E0FF53-9DB9-44EC-AF62-13BF679D4E65}" sibTransId="{0A12C0F5-A521-4135-BFAE-78002716E848}"/>
    <dgm:cxn modelId="{63C7457F-4D66-4776-99F7-3B5C91F6733D}" type="presParOf" srcId="{D50EF11D-89AE-4654-B2D3-2ED987BA38A2}" destId="{9FE67467-BF32-49F1-B742-70F0FCD0AE2F}" srcOrd="0" destOrd="0" presId="urn:microsoft.com/office/officeart/2005/8/layout/vList2"/>
    <dgm:cxn modelId="{8EFA81C5-F70E-4BEA-A05D-1C543E1E0543}" type="presParOf" srcId="{D50EF11D-89AE-4654-B2D3-2ED987BA38A2}" destId="{09BC9F7E-D62E-4117-BC0C-D2B81FA83EC6}" srcOrd="1" destOrd="0" presId="urn:microsoft.com/office/officeart/2005/8/layout/vList2"/>
    <dgm:cxn modelId="{48BE529A-914E-4D1D-BD6D-7257C0D9E3A2}" type="presParOf" srcId="{D50EF11D-89AE-4654-B2D3-2ED987BA38A2}" destId="{DE474429-AC20-4BB6-8058-60E8A4510528}" srcOrd="2" destOrd="0" presId="urn:microsoft.com/office/officeart/2005/8/layout/vList2"/>
    <dgm:cxn modelId="{5A5948D2-2507-4CBB-BF4F-4F897ACA715F}" type="presParOf" srcId="{D50EF11D-89AE-4654-B2D3-2ED987BA38A2}" destId="{F37DFB5F-A4DD-45CC-8320-B7C5252880E5}" srcOrd="3" destOrd="0" presId="urn:microsoft.com/office/officeart/2005/8/layout/vList2"/>
    <dgm:cxn modelId="{7D42815D-2FD0-44EE-ADCB-63C797D4255D}" type="presParOf" srcId="{D50EF11D-89AE-4654-B2D3-2ED987BA38A2}" destId="{733F7D95-3AA0-44A1-AC78-F84E9E6ED305}" srcOrd="4" destOrd="0" presId="urn:microsoft.com/office/officeart/2005/8/layout/vList2"/>
    <dgm:cxn modelId="{74D53D20-2347-49B3-A4A1-5934C2F615C7}" type="presParOf" srcId="{D50EF11D-89AE-4654-B2D3-2ED987BA38A2}" destId="{E358DEBF-A315-4BF0-B21F-8E3794213288}" srcOrd="5" destOrd="0" presId="urn:microsoft.com/office/officeart/2005/8/layout/vList2"/>
    <dgm:cxn modelId="{36995DCD-7FDE-4713-BF93-64B834F37D8D}" type="presParOf" srcId="{D50EF11D-89AE-4654-B2D3-2ED987BA38A2}" destId="{2AB7F2EB-672E-4D97-9C7E-D81BD12042A0}" srcOrd="6" destOrd="0" presId="urn:microsoft.com/office/officeart/2005/8/layout/vList2"/>
    <dgm:cxn modelId="{97519076-4994-44DD-B2EB-C273246A51B0}" type="presParOf" srcId="{D50EF11D-89AE-4654-B2D3-2ED987BA38A2}" destId="{3BFCC33A-6E99-462B-80A0-EAA78547E493}" srcOrd="7" destOrd="0" presId="urn:microsoft.com/office/officeart/2005/8/layout/vList2"/>
    <dgm:cxn modelId="{88A6A4F6-9502-4306-89B7-2A01F756EE36}" type="presParOf" srcId="{D50EF11D-89AE-4654-B2D3-2ED987BA38A2}" destId="{910315A7-34C1-4263-8101-371BEE48DCCA}" srcOrd="8" destOrd="0" presId="urn:microsoft.com/office/officeart/2005/8/layout/vList2"/>
    <dgm:cxn modelId="{8F006AF3-DD64-495C-BE11-5B235FC47B28}" type="presParOf" srcId="{D50EF11D-89AE-4654-B2D3-2ED987BA38A2}" destId="{5CC900B5-62DC-4CE4-B47C-BFF13CAF6509}" srcOrd="9" destOrd="0" presId="urn:microsoft.com/office/officeart/2005/8/layout/vList2"/>
    <dgm:cxn modelId="{9E5D343B-4E04-4B07-B607-AADB11798EB5}" type="presParOf" srcId="{D50EF11D-89AE-4654-B2D3-2ED987BA38A2}" destId="{93481C79-9526-4556-BE41-6F5F7FED4952}" srcOrd="10" destOrd="0" presId="urn:microsoft.com/office/officeart/2005/8/layout/vList2"/>
    <dgm:cxn modelId="{81E5C0FA-18EB-4E02-B475-5A9831515858}" type="presParOf" srcId="{D50EF11D-89AE-4654-B2D3-2ED987BA38A2}" destId="{AA0E17F6-52F5-48E0-B92E-698986ADA988}" srcOrd="11" destOrd="0" presId="urn:microsoft.com/office/officeart/2005/8/layout/vList2"/>
    <dgm:cxn modelId="{410A1DCF-0B02-4498-AFC7-8A78F3FDC86A}" type="presParOf" srcId="{D50EF11D-89AE-4654-B2D3-2ED987BA38A2}" destId="{427229F2-2671-4C3B-99C4-FFA00661811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8475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9213" y="0"/>
            <a:ext cx="2954337" cy="498475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373992F-D508-44BF-99D6-BFA75581DF05}" type="datetimeFigureOut">
              <a:rPr lang="ru-RU"/>
              <a:pPr>
                <a:defRPr/>
              </a:pPr>
              <a:t>13.04.2016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4338" cy="498475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9213" y="9442450"/>
            <a:ext cx="2954337" cy="498475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2F7FC05-2114-4E1E-BA69-C2FB78F399F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8475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4337" cy="498475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118D1EF-AAC7-4C41-9457-70A1EADF2471}" type="datetimeFigureOut">
              <a:rPr lang="ru-RU"/>
              <a:pPr>
                <a:defRPr/>
              </a:pPr>
              <a:t>13.04.2016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363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4" tIns="45807" rIns="91614" bIns="4580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53062" cy="4473575"/>
          </a:xfrm>
          <a:prstGeom prst="rect">
            <a:avLst/>
          </a:prstGeom>
        </p:spPr>
        <p:txBody>
          <a:bodyPr vert="horz" lIns="91614" tIns="45807" rIns="91614" bIns="45807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2450"/>
            <a:ext cx="2954338" cy="498475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9213" y="9442450"/>
            <a:ext cx="2954337" cy="498475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5863FF6-E5EA-460D-AEF9-EC1957C1EF9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1AF937-A0D6-48D0-8724-06339113477C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FE551B-DDCF-428A-B54E-23AC185FB90E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6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528A7-E6E0-4715-AEC3-F28236C003B0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2396A-C2DA-40D2-BFA9-9BE95E9E2494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EF245-0A22-4BFB-89EB-D3754DB99812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C1C75-1134-4F4A-B4AA-A85235108C71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4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F6D52-CEC3-4EDB-A1B2-5BB27A75A236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F02B9-CA3A-4D00-9FC8-32FB60E2C849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7536-5D1A-429D-AC3D-98A95B3D8304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F5262-C54D-443C-97D9-C5CB9933ECFB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4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4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BA705-4E5B-4E2D-8BF3-5269ECBA1FDC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CA2EA-EC4D-4823-B717-556467753D3F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98DAE-99BC-4DBD-A40B-21DB4B443D5C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28C9B-2C4E-4E75-BFBC-25F8055A9FE7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42832-B75E-4FEB-9791-2003728BBB13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3668D-5907-44DD-8016-BE18DBD2A12C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C0361-F971-465E-8ECF-D765B741B26D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99137-5BF1-444E-A40A-4FD7AD08B98D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uk-UA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EA080-845E-424E-B6AC-1006C5561D0C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5AE15-DFE3-436B-ABF2-F2A06301BA87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72E5C-E2D9-4C39-8CD4-390F63DCE5DD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27E10-94DA-4DAB-95F0-B447B48375B7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99CD9-CAE4-4415-BDC5-88D4D2359473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63A31-F066-42E1-A083-1A3B7C488133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778B71-D9DB-401C-AB7C-CDDDFA6D888A}" type="datetime1">
              <a:rPr lang="ru-RU"/>
              <a:pPr>
                <a:defRPr/>
              </a:pPr>
              <a:t>13.04.2016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4BF49E-738F-4EC5-9E11-180AEB4F7552}" type="slidenum">
              <a:rPr lang="uk-UA"/>
              <a:pPr>
                <a:defRPr/>
              </a:pPr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osreestr.ru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osreestr.ru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rosreestr.r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rosreestr.ru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osreestr.ru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rosreestr.ru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rosreestr.ru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rosreestr.ru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17.png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 txBox="1">
            <a:spLocks/>
          </p:cNvSpPr>
          <p:nvPr/>
        </p:nvSpPr>
        <p:spPr bwMode="auto">
          <a:xfrm>
            <a:off x="395288" y="2324100"/>
            <a:ext cx="8353425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400" b="1">
                <a:solidFill>
                  <a:srgbClr val="0070C0"/>
                </a:solidFill>
                <a:latin typeface="Segoe UI" pitchFamily="34" charset="0"/>
                <a:cs typeface="Segoe UI" pitchFamily="34" charset="0"/>
              </a:rPr>
              <a:t>Электронные услуги и сервисы Росреестра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 txBox="1">
            <a:spLocks/>
          </p:cNvSpPr>
          <p:nvPr/>
        </p:nvSpPr>
        <p:spPr bwMode="auto">
          <a:xfrm>
            <a:off x="1908175" y="0"/>
            <a:ext cx="6767513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2500" b="1">
                <a:solidFill>
                  <a:srgbClr val="0070C0"/>
                </a:solidFill>
                <a:latin typeface="Segoe UI" pitchFamily="34" charset="0"/>
                <a:cs typeface="Segoe UI" pitchFamily="34" charset="0"/>
              </a:rPr>
              <a:t>Электронные услуги</a:t>
            </a:r>
          </a:p>
        </p:txBody>
      </p:sp>
      <p:pic>
        <p:nvPicPr>
          <p:cNvPr id="17410" name="Picture 2" descr="http://www.mos-econ.ru/content/menu/281/f20100309120304-syste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08050"/>
            <a:ext cx="15827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95513" y="887413"/>
          <a:ext cx="5329237" cy="1485900"/>
        </p:xfrm>
        <a:graphic>
          <a:graphicData uri="http://schemas.openxmlformats.org/drawingml/2006/table">
            <a:tbl>
              <a:tblPr/>
              <a:tblGrid>
                <a:gridCol w="5329237"/>
              </a:tblGrid>
              <a:tr h="371475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  <a:cs typeface="Segoe UI" pitchFamily="34" charset="0"/>
                        </a:rPr>
                        <a:t> Получение выписок из ЕГРП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  <a:cs typeface="Segoe UI" pitchFamily="34" charset="0"/>
                        </a:rPr>
                        <a:t> Получение выписок из ГКН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  <a:cs typeface="Segoe UI" pitchFamily="34" charset="0"/>
                        </a:rPr>
                        <a:t> Государственный кадастровый учет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  <a:cs typeface="Segoe UI" pitchFamily="34" charset="0"/>
                        </a:rPr>
                        <a:t> Государственная регистрация прав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25" name="Овал 24"/>
          <p:cNvSpPr/>
          <p:nvPr/>
        </p:nvSpPr>
        <p:spPr>
          <a:xfrm>
            <a:off x="2232025" y="2060575"/>
            <a:ext cx="198438" cy="1984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4026551" y="2500001"/>
          <a:ext cx="4824536" cy="3522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425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71F2A453-E6A0-42B7-A8FF-539965A8FB7A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2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>
            <a:off x="3708400" y="2708275"/>
            <a:ext cx="287338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3708400" y="5805488"/>
            <a:ext cx="287338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708400" y="2708275"/>
            <a:ext cx="0" cy="3097213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Соединительная линия уступом 26"/>
          <p:cNvCxnSpPr>
            <a:endCxn id="28" idx="2"/>
          </p:cNvCxnSpPr>
          <p:nvPr/>
        </p:nvCxnSpPr>
        <p:spPr>
          <a:xfrm rot="16200000" flipH="1">
            <a:off x="1934369" y="2556669"/>
            <a:ext cx="2097087" cy="1304925"/>
          </a:xfrm>
          <a:prstGeom prst="bentConnector2">
            <a:avLst/>
          </a:prstGeom>
          <a:ln w="38100">
            <a:solidFill>
              <a:schemeClr val="accent6">
                <a:lumMod val="75000"/>
              </a:schemeClr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Овал 27"/>
          <p:cNvSpPr/>
          <p:nvPr/>
        </p:nvSpPr>
        <p:spPr>
          <a:xfrm>
            <a:off x="3635375" y="4184650"/>
            <a:ext cx="144463" cy="1444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431" name="Прямоугольник 31"/>
          <p:cNvSpPr>
            <a:spLocks noChangeArrowheads="1"/>
          </p:cNvSpPr>
          <p:nvPr/>
        </p:nvSpPr>
        <p:spPr bwMode="auto">
          <a:xfrm>
            <a:off x="2268538" y="3581400"/>
            <a:ext cx="13668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200" b="1">
                <a:solidFill>
                  <a:srgbClr val="E46C0A"/>
                </a:solidFill>
                <a:cs typeface="Segoe UI" pitchFamily="34" charset="0"/>
              </a:rPr>
              <a:t>!!!</a:t>
            </a:r>
            <a:endParaRPr lang="ru-RU" sz="1600" b="1">
              <a:cs typeface="Segoe UI" pitchFamily="34" charset="0"/>
            </a:endParaRPr>
          </a:p>
        </p:txBody>
      </p:sp>
      <p:grpSp>
        <p:nvGrpSpPr>
          <p:cNvPr id="17432" name="Группа 1"/>
          <p:cNvGrpSpPr>
            <a:grpSpLocks/>
          </p:cNvGrpSpPr>
          <p:nvPr/>
        </p:nvGrpSpPr>
        <p:grpSpPr bwMode="auto">
          <a:xfrm>
            <a:off x="34925" y="4489450"/>
            <a:ext cx="3600450" cy="1387475"/>
            <a:chOff x="179512" y="4489495"/>
            <a:chExt cx="3600400" cy="1387777"/>
          </a:xfrm>
        </p:grpSpPr>
        <p:pic>
          <p:nvPicPr>
            <p:cNvPr id="17433" name="Picture 4" descr="http://yt3.ggpht.com/-77Yinmw3rIU/AAAAAAAAAAI/AAAAAAAAAAA/jFWmWeScNxk/s900-c-k-no/photo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 flipH="1">
              <a:off x="467544" y="4489495"/>
              <a:ext cx="1080000" cy="108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34" name="Picture 6" descr="http://cdn1.iconfinder.com/data/icons/IconsLandVistaPeopleIconsDemo/256/Customer_Male_Light.png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483768" y="4489495"/>
              <a:ext cx="1080000" cy="108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35" name="Прямоугольник 39"/>
            <p:cNvSpPr>
              <a:spLocks noChangeArrowheads="1"/>
            </p:cNvSpPr>
            <p:nvPr/>
          </p:nvSpPr>
          <p:spPr bwMode="auto">
            <a:xfrm>
              <a:off x="179512" y="5569495"/>
              <a:ext cx="36004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>
                  <a:solidFill>
                    <a:srgbClr val="0073B6"/>
                  </a:solidFill>
                  <a:latin typeface="Segoe UI" pitchFamily="34" charset="0"/>
                  <a:cs typeface="Segoe UI" pitchFamily="34" charset="0"/>
                </a:rPr>
                <a:t>БЕСКОНТАКТНЫЕ ТЕХНОЛОГИИ</a:t>
              </a:r>
            </a:p>
          </p:txBody>
        </p:sp>
        <p:sp>
          <p:nvSpPr>
            <p:cNvPr id="36" name="Двойная стрелка влево/вправо 35"/>
            <p:cNvSpPr/>
            <p:nvPr/>
          </p:nvSpPr>
          <p:spPr>
            <a:xfrm>
              <a:off x="1403458" y="4921389"/>
              <a:ext cx="1008048" cy="360441"/>
            </a:xfrm>
            <a:prstGeom prst="leftRightArrow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38" name="Умножение 37"/>
            <p:cNvSpPr/>
            <p:nvPr/>
          </p:nvSpPr>
          <p:spPr>
            <a:xfrm>
              <a:off x="1584430" y="4705442"/>
              <a:ext cx="647691" cy="792335"/>
            </a:xfrm>
            <a:prstGeom prst="mathMultiply">
              <a:avLst>
                <a:gd name="adj1" fmla="val 1373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684213" y="1600200"/>
            <a:ext cx="8002587" cy="45656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18435" name="Rectangle 7"/>
          <p:cNvSpPr>
            <a:spLocks noChangeArrowheads="1"/>
          </p:cNvSpPr>
          <p:nvPr/>
        </p:nvSpPr>
        <p:spPr bwMode="auto">
          <a:xfrm>
            <a:off x="0" y="15287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8436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981075"/>
            <a:ext cx="79216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Rectangle 8"/>
          <p:cNvSpPr>
            <a:spLocks noChangeArrowheads="1"/>
          </p:cNvSpPr>
          <p:nvPr/>
        </p:nvSpPr>
        <p:spPr bwMode="auto">
          <a:xfrm>
            <a:off x="0" y="51181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8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748E83D3-8733-48A6-90A4-263AE6CE597D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3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8439" name="Rectangle 10"/>
          <p:cNvSpPr>
            <a:spLocks noChangeArrowheads="1"/>
          </p:cNvSpPr>
          <p:nvPr/>
        </p:nvSpPr>
        <p:spPr bwMode="auto">
          <a:xfrm>
            <a:off x="2771775" y="260350"/>
            <a:ext cx="367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73B6"/>
                </a:solidFill>
                <a:hlinkClick r:id="rId3"/>
              </a:rPr>
              <a:t>https://rosreestr.ru</a:t>
            </a:r>
            <a:endParaRPr lang="ru-RU" sz="2000" b="1">
              <a:solidFill>
                <a:srgbClr val="0073B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5"/>
          <p:cNvSpPr>
            <a:spLocks noChangeArrowheads="1"/>
          </p:cNvSpPr>
          <p:nvPr/>
        </p:nvSpPr>
        <p:spPr bwMode="auto">
          <a:xfrm>
            <a:off x="0" y="2185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58" name="Rectangle 6"/>
          <p:cNvSpPr>
            <a:spLocks noChangeArrowheads="1"/>
          </p:cNvSpPr>
          <p:nvPr/>
        </p:nvSpPr>
        <p:spPr bwMode="auto">
          <a:xfrm>
            <a:off x="0" y="4672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9459" name="Рисунок 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836613"/>
            <a:ext cx="8135938" cy="5256212"/>
          </a:xfrm>
        </p:spPr>
      </p:pic>
      <p:sp>
        <p:nvSpPr>
          <p:cNvPr id="19460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D2B721F5-4792-4D36-9DAB-6CC3AF532EDF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4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9461" name="Rectangle 9"/>
          <p:cNvSpPr>
            <a:spLocks noGrp="1"/>
          </p:cNvSpPr>
          <p:nvPr>
            <p:ph type="title"/>
          </p:nvPr>
        </p:nvSpPr>
        <p:spPr>
          <a:xfrm>
            <a:off x="250825" y="188913"/>
            <a:ext cx="8447088" cy="503237"/>
          </a:xfrm>
        </p:spPr>
        <p:txBody>
          <a:bodyPr/>
          <a:lstStyle/>
          <a:p>
            <a:r>
              <a:rPr lang="ru-RU" sz="2000" b="1" smtClean="0">
                <a:solidFill>
                  <a:srgbClr val="0073B6"/>
                </a:solidFill>
              </a:rPr>
              <a:t>                          </a:t>
            </a:r>
            <a:r>
              <a:rPr lang="ru-RU" sz="2200" b="1" smtClean="0">
                <a:solidFill>
                  <a:srgbClr val="0073B6"/>
                </a:solidFill>
                <a:hlinkClick r:id="rId3"/>
              </a:rPr>
              <a:t>https://rosreestr.ru</a:t>
            </a:r>
            <a:r>
              <a:rPr lang="ru-RU" sz="2000" b="1" smtClean="0">
                <a:solidFill>
                  <a:srgbClr val="0073B6"/>
                </a:solidFill>
                <a:latin typeface="Segoe UI" pitchFamily="34" charset="0"/>
              </a:rPr>
              <a:t>     электронные услуги и сервисы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503237"/>
          </a:xfrm>
        </p:spPr>
        <p:txBody>
          <a:bodyPr/>
          <a:lstStyle/>
          <a:p>
            <a:r>
              <a:rPr lang="ru-RU" sz="2200" b="1" smtClean="0">
                <a:solidFill>
                  <a:srgbClr val="0073B6"/>
                </a:solidFill>
              </a:rPr>
              <a:t>                 </a:t>
            </a:r>
            <a:r>
              <a:rPr lang="ru-RU" sz="2200" b="1" smtClean="0">
                <a:solidFill>
                  <a:srgbClr val="0073B6"/>
                </a:solidFill>
                <a:hlinkClick r:id="rId2"/>
              </a:rPr>
              <a:t>https://rosreestr.ru</a:t>
            </a:r>
            <a:r>
              <a:rPr lang="ru-RU" sz="2400" b="1" smtClean="0">
                <a:solidFill>
                  <a:srgbClr val="006FB8"/>
                </a:solidFill>
              </a:rPr>
              <a:t>    публичная кадастровая карта</a:t>
            </a:r>
          </a:p>
        </p:txBody>
      </p:sp>
      <p:pic>
        <p:nvPicPr>
          <p:cNvPr id="20482" name="Рисунок 49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981075"/>
            <a:ext cx="7993062" cy="5256213"/>
          </a:xfrm>
        </p:spPr>
      </p:pic>
      <p:sp>
        <p:nvSpPr>
          <p:cNvPr id="20483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87F81CE3-D47D-462D-9DC8-8474FDCCC8A8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5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>
          <a:xfrm>
            <a:off x="1692275" y="188913"/>
            <a:ext cx="7200900" cy="503237"/>
          </a:xfrm>
        </p:spPr>
        <p:txBody>
          <a:bodyPr/>
          <a:lstStyle/>
          <a:p>
            <a:r>
              <a:rPr lang="ru-RU" sz="2000" b="1" smtClean="0">
                <a:solidFill>
                  <a:srgbClr val="0073B6"/>
                </a:solidFill>
                <a:hlinkClick r:id="rId2"/>
              </a:rPr>
              <a:t>https://rosreestr.ru</a:t>
            </a:r>
            <a:r>
              <a:rPr lang="ru-RU" sz="2000" b="1" smtClean="0">
                <a:solidFill>
                  <a:srgbClr val="0073B6"/>
                </a:solidFill>
              </a:rPr>
              <a:t>  </a:t>
            </a:r>
            <a:r>
              <a:rPr lang="ru-RU" sz="2200" b="1" smtClean="0">
                <a:solidFill>
                  <a:srgbClr val="006FB8"/>
                </a:solidFill>
              </a:rPr>
              <a:t> справочная информация по объектам</a:t>
            </a:r>
            <a:br>
              <a:rPr lang="ru-RU" sz="2200" b="1" smtClean="0">
                <a:solidFill>
                  <a:srgbClr val="006FB8"/>
                </a:solidFill>
              </a:rPr>
            </a:br>
            <a:r>
              <a:rPr lang="ru-RU" sz="2200" b="1" smtClean="0">
                <a:solidFill>
                  <a:srgbClr val="006FB8"/>
                </a:solidFill>
              </a:rPr>
              <a:t>                                  недвижимости в режиме online</a:t>
            </a:r>
          </a:p>
        </p:txBody>
      </p:sp>
      <p:pic>
        <p:nvPicPr>
          <p:cNvPr id="21506" name="Рисунок 40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1268413"/>
            <a:ext cx="8137525" cy="4967287"/>
          </a:xfrm>
        </p:spPr>
      </p:pic>
      <p:sp>
        <p:nvSpPr>
          <p:cNvPr id="21507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2A7C4E5E-9B31-4D84-9864-7D0E7C0BD7FE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6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395288" y="620713"/>
            <a:ext cx="8229600" cy="431800"/>
          </a:xfrm>
        </p:spPr>
        <p:txBody>
          <a:bodyPr/>
          <a:lstStyle/>
          <a:p>
            <a:endParaRPr lang="ru-RU" sz="2400" smtClean="0">
              <a:solidFill>
                <a:srgbClr val="006FB8"/>
              </a:solidFill>
            </a:endParaRP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2532" name="Рисунок 28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539750" y="981075"/>
            <a:ext cx="799306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57200" y="2781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2534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7E3862A3-BF51-4899-A643-C148EE4B29E9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7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2051050" y="188913"/>
            <a:ext cx="68421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73B6"/>
                </a:solidFill>
                <a:latin typeface="Calibri" pitchFamily="34" charset="0"/>
                <a:hlinkClick r:id="rId3"/>
              </a:rPr>
              <a:t>https://rosreestr.ru</a:t>
            </a:r>
            <a:r>
              <a:rPr lang="ru-RU"/>
              <a:t>       </a:t>
            </a:r>
            <a:r>
              <a:rPr lang="ru-RU" b="1">
                <a:solidFill>
                  <a:srgbClr val="006FB8"/>
                </a:solidFill>
                <a:latin typeface="Calibri" pitchFamily="34" charset="0"/>
              </a:rPr>
              <a:t>сведения из информационного   </a:t>
            </a:r>
          </a:p>
          <a:p>
            <a:r>
              <a:rPr lang="ru-RU" b="1">
                <a:solidFill>
                  <a:srgbClr val="006FB8"/>
                </a:solidFill>
                <a:latin typeface="Calibri" pitchFamily="34" charset="0"/>
              </a:rPr>
              <a:t>                                                             ресурса ЕГРП (ГКН)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366000" cy="287337"/>
          </a:xfrm>
        </p:spPr>
        <p:txBody>
          <a:bodyPr/>
          <a:lstStyle/>
          <a:p>
            <a:r>
              <a:rPr lang="ru-RU" sz="2000" b="1" smtClean="0">
                <a:solidFill>
                  <a:srgbClr val="0073B6"/>
                </a:solidFill>
              </a:rPr>
              <a:t>  </a:t>
            </a:r>
            <a:r>
              <a:rPr lang="ru-RU" sz="2000" b="1" smtClean="0">
                <a:solidFill>
                  <a:srgbClr val="0073B6"/>
                </a:solidFill>
                <a:hlinkClick r:id="rId2"/>
              </a:rPr>
              <a:t>https://rosreestr.ru</a:t>
            </a:r>
            <a:r>
              <a:rPr lang="ru-RU" sz="4000" smtClean="0"/>
              <a:t> </a:t>
            </a:r>
            <a:r>
              <a:rPr lang="ru-RU" sz="2000" b="1" smtClean="0">
                <a:solidFill>
                  <a:srgbClr val="0073B6"/>
                </a:solidFill>
              </a:rPr>
              <a:t>получение официальных сведений из ЕГРП</a:t>
            </a:r>
          </a:p>
        </p:txBody>
      </p:sp>
      <p:pic>
        <p:nvPicPr>
          <p:cNvPr id="23554" name="Рисунок 1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 t="2109" b="4570"/>
          <a:stretch>
            <a:fillRect/>
          </a:stretch>
        </p:blipFill>
        <p:spPr>
          <a:xfrm>
            <a:off x="611188" y="908050"/>
            <a:ext cx="7489825" cy="5175250"/>
          </a:xfrm>
        </p:spPr>
      </p:pic>
      <p:sp>
        <p:nvSpPr>
          <p:cNvPr id="23555" name="Номер слайда 2"/>
          <p:cNvSpPr txBox="1">
            <a:spLocks noGrp="1"/>
          </p:cNvSpPr>
          <p:nvPr/>
        </p:nvSpPr>
        <p:spPr bwMode="auto">
          <a:xfrm>
            <a:off x="6443663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653387D0-C637-4FF1-8617-F74F631E4B61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8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>
          <a:xfrm>
            <a:off x="323850" y="188913"/>
            <a:ext cx="8820150" cy="503237"/>
          </a:xfrm>
        </p:spPr>
        <p:txBody>
          <a:bodyPr/>
          <a:lstStyle/>
          <a:p>
            <a:r>
              <a:rPr lang="ru-RU" sz="2000" b="1" smtClean="0">
                <a:solidFill>
                  <a:srgbClr val="0073B6"/>
                </a:solidFill>
              </a:rPr>
              <a:t>                              </a:t>
            </a:r>
            <a:r>
              <a:rPr lang="ru-RU" sz="2000" b="1" smtClean="0">
                <a:solidFill>
                  <a:srgbClr val="0073B6"/>
                </a:solidFill>
                <a:hlinkClick r:id="rId2"/>
              </a:rPr>
              <a:t>https://rosreestr.ru</a:t>
            </a:r>
            <a:r>
              <a:rPr lang="ru-RU" sz="4000" smtClean="0"/>
              <a:t> </a:t>
            </a:r>
            <a:r>
              <a:rPr lang="ru-RU" sz="2000" b="1" smtClean="0">
                <a:solidFill>
                  <a:srgbClr val="0073B6"/>
                </a:solidFill>
              </a:rPr>
              <a:t>регистрация прав в электронном виде</a:t>
            </a:r>
          </a:p>
        </p:txBody>
      </p:sp>
      <p:pic>
        <p:nvPicPr>
          <p:cNvPr id="24578" name="Рисунок 7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981075"/>
            <a:ext cx="7921625" cy="4968875"/>
          </a:xfrm>
        </p:spPr>
      </p:pic>
      <p:sp>
        <p:nvSpPr>
          <p:cNvPr id="24579" name="Номер слайда 2"/>
          <p:cNvSpPr txBox="1">
            <a:spLocks noGrp="1"/>
          </p:cNvSpPr>
          <p:nvPr/>
        </p:nvSpPr>
        <p:spPr bwMode="auto">
          <a:xfrm>
            <a:off x="6443663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B6BC8EAA-BAAA-40E0-BEED-44138E56D40C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9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>
          <a:xfrm>
            <a:off x="914400" y="260350"/>
            <a:ext cx="8229600" cy="360363"/>
          </a:xfrm>
        </p:spPr>
        <p:txBody>
          <a:bodyPr/>
          <a:lstStyle/>
          <a:p>
            <a:r>
              <a:rPr lang="ru-RU" sz="2000" b="1" smtClean="0">
                <a:solidFill>
                  <a:srgbClr val="0073B6"/>
                </a:solidFill>
              </a:rPr>
              <a:t>                 </a:t>
            </a:r>
            <a:r>
              <a:rPr lang="ru-RU" sz="2000" b="1" smtClean="0">
                <a:solidFill>
                  <a:srgbClr val="0073B6"/>
                </a:solidFill>
                <a:hlinkClick r:id="rId2"/>
              </a:rPr>
              <a:t>https://rosreestr.ru</a:t>
            </a:r>
            <a:r>
              <a:rPr lang="ru-RU" sz="4000" smtClean="0"/>
              <a:t> </a:t>
            </a:r>
            <a:r>
              <a:rPr lang="ru-RU" sz="1800" b="1" smtClean="0">
                <a:solidFill>
                  <a:srgbClr val="0073B6"/>
                </a:solidFill>
                <a:latin typeface="Segoe UI" pitchFamily="34" charset="0"/>
              </a:rPr>
              <a:t>регистрация прав в электронном виде</a:t>
            </a:r>
          </a:p>
        </p:txBody>
      </p:sp>
      <p:pic>
        <p:nvPicPr>
          <p:cNvPr id="25602" name="Рисунок 4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1196975"/>
            <a:ext cx="8642350" cy="4889500"/>
          </a:xfrm>
        </p:spPr>
      </p:pic>
      <p:sp>
        <p:nvSpPr>
          <p:cNvPr id="25603" name="Номер слайда 2"/>
          <p:cNvSpPr txBox="1">
            <a:spLocks noGrp="1"/>
          </p:cNvSpPr>
          <p:nvPr/>
        </p:nvSpPr>
        <p:spPr bwMode="auto">
          <a:xfrm>
            <a:off x="6372225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BDC5AF30-4436-4772-B158-52977E744146}" type="slidenum">
              <a:rPr lang="uk-UA" sz="1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algn="r"/>
              <a:t>10</a:t>
            </a:fld>
            <a:endParaRPr lang="uk-UA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 txBox="1">
            <a:spLocks/>
          </p:cNvSpPr>
          <p:nvPr/>
        </p:nvSpPr>
        <p:spPr bwMode="auto">
          <a:xfrm>
            <a:off x="1908175" y="0"/>
            <a:ext cx="6840538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2500" b="1">
                <a:solidFill>
                  <a:srgbClr val="0070C0"/>
                </a:solidFill>
                <a:latin typeface="Segoe UI" pitchFamily="34" charset="0"/>
                <a:cs typeface="Segoe UI" pitchFamily="34" charset="0"/>
              </a:rPr>
              <a:t>личный кабинет правообладателя</a:t>
            </a:r>
          </a:p>
        </p:txBody>
      </p:sp>
      <p:sp>
        <p:nvSpPr>
          <p:cNvPr id="2662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372225" y="6165850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FAE4FA2-49AE-444E-8BB1-5E45024021D3}" type="slidenum">
              <a:rPr lang="uk-UA" sz="14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uk-UA" sz="1400" b="1" smtClean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2"/>
          <a:srcRect t="-2" b="6100"/>
          <a:stretch>
            <a:fillRect/>
          </a:stretch>
        </p:blipFill>
        <p:spPr bwMode="auto">
          <a:xfrm>
            <a:off x="684213" y="836613"/>
            <a:ext cx="7759700" cy="524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/>
        </p:nvGraphicFramePr>
        <p:xfrm>
          <a:off x="431316" y="2349280"/>
          <a:ext cx="3780000" cy="360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4392400" y="2349280"/>
          <a:ext cx="3780000" cy="360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7651" name="TextBox 10"/>
          <p:cNvSpPr txBox="1">
            <a:spLocks noChangeArrowheads="1"/>
          </p:cNvSpPr>
          <p:nvPr/>
        </p:nvSpPr>
        <p:spPr bwMode="auto">
          <a:xfrm>
            <a:off x="1116013" y="1998663"/>
            <a:ext cx="28082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Segoe UI" pitchFamily="34" charset="0"/>
                <a:cs typeface="Segoe UI" pitchFamily="34" charset="0"/>
              </a:rPr>
              <a:t>Физические лица</a:t>
            </a:r>
          </a:p>
        </p:txBody>
      </p:sp>
      <p:sp>
        <p:nvSpPr>
          <p:cNvPr id="27652" name="TextBox 11"/>
          <p:cNvSpPr txBox="1">
            <a:spLocks noChangeArrowheads="1"/>
          </p:cNvSpPr>
          <p:nvPr/>
        </p:nvSpPr>
        <p:spPr bwMode="auto">
          <a:xfrm>
            <a:off x="4957763" y="1997075"/>
            <a:ext cx="328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Segoe UI" pitchFamily="34" charset="0"/>
                <a:cs typeface="Segoe UI" pitchFamily="34" charset="0"/>
              </a:rPr>
              <a:t>Юридические лица</a:t>
            </a:r>
          </a:p>
        </p:txBody>
      </p:sp>
      <p:sp>
        <p:nvSpPr>
          <p:cNvPr id="27653" name="Заголовок 1"/>
          <p:cNvSpPr txBox="1">
            <a:spLocks/>
          </p:cNvSpPr>
          <p:nvPr/>
        </p:nvSpPr>
        <p:spPr bwMode="auto">
          <a:xfrm>
            <a:off x="1908175" y="0"/>
            <a:ext cx="6840538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2500" b="1">
                <a:solidFill>
                  <a:srgbClr val="0070C0"/>
                </a:solidFill>
                <a:latin typeface="Segoe UI" pitchFamily="34" charset="0"/>
                <a:cs typeface="Segoe UI" pitchFamily="34" charset="0"/>
              </a:rPr>
              <a:t>социологический опрос ВЦИОМ </a:t>
            </a:r>
          </a:p>
        </p:txBody>
      </p:sp>
      <p:sp>
        <p:nvSpPr>
          <p:cNvPr id="27654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372225" y="6165850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C0DD4C-C856-4963-B8EB-A56DF66DB0FD}" type="slidenum">
              <a:rPr lang="uk-UA" sz="14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uk-UA" sz="1400" b="1" smtClean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3250" y="836613"/>
            <a:ext cx="6632575" cy="720725"/>
          </a:xfrm>
          <a:prstGeom prst="rect">
            <a:avLst/>
          </a:prstGeom>
          <a:solidFill>
            <a:srgbClr val="99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16000" algn="just">
              <a:defRPr/>
            </a:pPr>
            <a:r>
              <a:rPr lang="ru-RU" altLang="ru-RU" sz="1600" dirty="0">
                <a:solidFill>
                  <a:schemeClr val="tx1"/>
                </a:solidFill>
                <a:latin typeface="Segoe UI" pitchFamily="34" charset="0"/>
                <a:cs typeface="Segoe UI" pitchFamily="34" charset="0"/>
              </a:rPr>
              <a:t>Электронные услуги Росреестра получили наивысшую оценку граждан и бизнеса среди федеральных ведомств</a:t>
            </a:r>
          </a:p>
        </p:txBody>
      </p:sp>
      <p:pic>
        <p:nvPicPr>
          <p:cNvPr id="27656" name="Picture 4" descr="http://yt3.ggpht.com/-77Yinmw3rIU/AAAAAAAAAAI/AAAAAAAAAAA/jFWmWeScNxk/s900-c-k-no/photo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68313" y="1647825"/>
            <a:ext cx="719137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2" descr="http://www.clker.com/cliparts/7/b/0/f/1368372990241799130caucasian-boss-icon-hi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84663" y="1668463"/>
            <a:ext cx="71913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4" descr="http://gorsovetkerch.ru/wp-content/uploads/2015/08/1436412133_anketa-300x300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35825" y="836613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372225" y="6165850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13</a:t>
            </a:r>
          </a:p>
        </p:txBody>
      </p:sp>
      <p:sp>
        <p:nvSpPr>
          <p:cNvPr id="29698" name="Заголовок 1"/>
          <p:cNvSpPr txBox="1">
            <a:spLocks/>
          </p:cNvSpPr>
          <p:nvPr/>
        </p:nvSpPr>
        <p:spPr bwMode="auto">
          <a:xfrm>
            <a:off x="1619250" y="3025775"/>
            <a:ext cx="4897438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defTabSz="889000" eaLnBrk="0" hangingPunct="0">
              <a:lnSpc>
                <a:spcPct val="90000"/>
              </a:lnSpc>
            </a:pPr>
            <a:r>
              <a:rPr lang="ru-RU" sz="2500" b="1">
                <a:solidFill>
                  <a:srgbClr val="0073B6"/>
                </a:solidFill>
                <a:latin typeface="Segoe UI" pitchFamily="34" charset="0"/>
                <a:cs typeface="Segoe UI" pitchFamily="34" charset="0"/>
              </a:rPr>
              <a:t>Спасибо за внимание!</a:t>
            </a:r>
          </a:p>
        </p:txBody>
      </p:sp>
      <p:sp>
        <p:nvSpPr>
          <p:cNvPr id="29699" name="Номер слайда 2"/>
          <p:cNvSpPr txBox="1">
            <a:spLocks noGrp="1"/>
          </p:cNvSpPr>
          <p:nvPr/>
        </p:nvSpPr>
        <p:spPr bwMode="auto">
          <a:xfrm>
            <a:off x="6443663" y="61658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endParaRPr lang="ru-RU" sz="1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Презентаци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</Template>
  <TotalTime>12321</TotalTime>
  <Words>114</Words>
  <Application>Microsoft Office PowerPoint</Application>
  <PresentationFormat>Экран (4:3)</PresentationFormat>
  <Paragraphs>37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Segoe UI</vt:lpstr>
      <vt:lpstr>1_Презентация</vt:lpstr>
      <vt:lpstr>Слайд 1</vt:lpstr>
      <vt:lpstr>Слайд 2</vt:lpstr>
      <vt:lpstr>Слайд 3</vt:lpstr>
      <vt:lpstr>                          https://rosreestr.ru     электронные услуги и сервисы</vt:lpstr>
      <vt:lpstr>                 https://rosreestr.ru    публичная кадастровая карта</vt:lpstr>
      <vt:lpstr>https://rosreestr.ru   справочная информация по объектам                                   недвижимости в режиме online</vt:lpstr>
      <vt:lpstr>Слайд 7</vt:lpstr>
      <vt:lpstr>  https://rosreestr.ru получение официальных сведений из ЕГРП</vt:lpstr>
      <vt:lpstr>                              https://rosreestr.ru регистрация прав в электронном виде</vt:lpstr>
      <vt:lpstr>                 https://rosreestr.ru регистрация прав в электронном виде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2014 1кв УСЛУГИ МОГУ</dc:title>
  <dc:creator>Екатерина Семенова</dc:creator>
  <cp:lastModifiedBy>koverda</cp:lastModifiedBy>
  <cp:revision>1287</cp:revision>
  <cp:lastPrinted>2015-03-28T00:42:39Z</cp:lastPrinted>
  <dcterms:created xsi:type="dcterms:W3CDTF">2013-12-13T09:06:11Z</dcterms:created>
  <dcterms:modified xsi:type="dcterms:W3CDTF">2016-04-13T08:39:53Z</dcterms:modified>
</cp:coreProperties>
</file>